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1CB4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108296-A6EF-4928-BED8-EBA374D4BD82}" v="9" dt="2020-05-21T14:52:39.653"/>
    <p1510:client id="{1CA47494-5DEB-6A40-92FD-53B1A1AA19FC}" v="69" dt="2020-05-21T15:02:23.396"/>
    <p1510:client id="{902D7203-2CBA-4B64-9281-E62EB4DBA8F7}" v="320" dt="2020-05-21T14:44:02.296"/>
    <p1510:client id="{DF9374DB-631A-4BFE-AE96-2CC4A48DBA8E}" v="5" dt="2020-06-29T11:02:44.204"/>
    <p1510:client id="{FF201D00-A7AB-48C7-9B83-809FD59EFEB4}" v="12" dt="2020-06-29T11:03:42.527"/>
    <p1510:client id="{FF62875E-7A40-4848-B730-CC1531BFFFD3}" v="55" dt="2020-06-29T11:01:29.0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3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Attree" userId="S::attreee2@hwbcymru.net::5cbf26bd-a18a-44a6-a74f-692319ff2ce2" providerId="AD" clId="Web-{1CA47494-5DEB-6A40-92FD-53B1A1AA19FC}"/>
    <pc:docChg chg="modSld">
      <pc:chgData name="E Attree" userId="S::attreee2@hwbcymru.net::5cbf26bd-a18a-44a6-a74f-692319ff2ce2" providerId="AD" clId="Web-{1CA47494-5DEB-6A40-92FD-53B1A1AA19FC}" dt="2020-05-21T15:02:23.396" v="67" actId="20577"/>
      <pc:docMkLst>
        <pc:docMk/>
      </pc:docMkLst>
      <pc:sldChg chg="addSp modSp">
        <pc:chgData name="E Attree" userId="S::attreee2@hwbcymru.net::5cbf26bd-a18a-44a6-a74f-692319ff2ce2" providerId="AD" clId="Web-{1CA47494-5DEB-6A40-92FD-53B1A1AA19FC}" dt="2020-05-21T15:02:20.833" v="65" actId="20577"/>
        <pc:sldMkLst>
          <pc:docMk/>
          <pc:sldMk cId="1736799012" sldId="256"/>
        </pc:sldMkLst>
        <pc:spChg chg="add mod">
          <ac:chgData name="E Attree" userId="S::attreee2@hwbcymru.net::5cbf26bd-a18a-44a6-a74f-692319ff2ce2" providerId="AD" clId="Web-{1CA47494-5DEB-6A40-92FD-53B1A1AA19FC}" dt="2020-05-21T15:02:20.833" v="65" actId="20577"/>
          <ac:spMkLst>
            <pc:docMk/>
            <pc:sldMk cId="1736799012" sldId="256"/>
            <ac:spMk id="2" creationId="{AAEBFDCB-4EC3-4E76-B740-ADD2680FA5FF}"/>
          </ac:spMkLst>
        </pc:spChg>
      </pc:sldChg>
    </pc:docChg>
  </pc:docChgLst>
  <pc:docChgLst>
    <pc:chgData name="B Davies" userId="S::daviesb931@hwbcymru.net::05a5299d-a034-4a01-aa8f-d47e5f248393" providerId="AD" clId="Web-{FF62875E-7A40-4848-B730-CC1531BFFFD3}"/>
    <pc:docChg chg="modSld">
      <pc:chgData name="B Davies" userId="S::daviesb931@hwbcymru.net::05a5299d-a034-4a01-aa8f-d47e5f248393" providerId="AD" clId="Web-{FF62875E-7A40-4848-B730-CC1531BFFFD3}" dt="2020-06-29T11:01:29.071" v="52" actId="1076"/>
      <pc:docMkLst>
        <pc:docMk/>
      </pc:docMkLst>
      <pc:sldChg chg="addSp delSp modSp">
        <pc:chgData name="B Davies" userId="S::daviesb931@hwbcymru.net::05a5299d-a034-4a01-aa8f-d47e5f248393" providerId="AD" clId="Web-{FF62875E-7A40-4848-B730-CC1531BFFFD3}" dt="2020-06-29T11:01:29.071" v="52" actId="1076"/>
        <pc:sldMkLst>
          <pc:docMk/>
          <pc:sldMk cId="1736799012" sldId="256"/>
        </pc:sldMkLst>
        <pc:spChg chg="add del mod">
          <ac:chgData name="B Davies" userId="S::daviesb931@hwbcymru.net::05a5299d-a034-4a01-aa8f-d47e5f248393" providerId="AD" clId="Web-{FF62875E-7A40-4848-B730-CC1531BFFFD3}" dt="2020-06-29T11:00:25.165" v="41"/>
          <ac:spMkLst>
            <pc:docMk/>
            <pc:sldMk cId="1736799012" sldId="256"/>
            <ac:spMk id="4" creationId="{4C60D1A2-9573-48EC-AE99-E8986CB37835}"/>
          </ac:spMkLst>
        </pc:spChg>
        <pc:spChg chg="mod">
          <ac:chgData name="B Davies" userId="S::daviesb931@hwbcymru.net::05a5299d-a034-4a01-aa8f-d47e5f248393" providerId="AD" clId="Web-{FF62875E-7A40-4848-B730-CC1531BFFFD3}" dt="2020-06-29T10:57:34.836" v="30" actId="20577"/>
          <ac:spMkLst>
            <pc:docMk/>
            <pc:sldMk cId="1736799012" sldId="256"/>
            <ac:spMk id="5" creationId="{D0BAEB11-13F2-4A23-A7DF-61BB1E1F49C1}"/>
          </ac:spMkLst>
        </pc:spChg>
        <pc:spChg chg="add del mod">
          <ac:chgData name="B Davies" userId="S::daviesb931@hwbcymru.net::05a5299d-a034-4a01-aa8f-d47e5f248393" providerId="AD" clId="Web-{FF62875E-7A40-4848-B730-CC1531BFFFD3}" dt="2020-06-29T11:00:47.962" v="46"/>
          <ac:spMkLst>
            <pc:docMk/>
            <pc:sldMk cId="1736799012" sldId="256"/>
            <ac:spMk id="6" creationId="{8DB58F1A-E9C4-4685-BC2E-AF07F9528140}"/>
          </ac:spMkLst>
        </pc:spChg>
        <pc:spChg chg="add mod">
          <ac:chgData name="B Davies" userId="S::daviesb931@hwbcymru.net::05a5299d-a034-4a01-aa8f-d47e5f248393" providerId="AD" clId="Web-{FF62875E-7A40-4848-B730-CC1531BFFFD3}" dt="2020-06-29T11:01:29.071" v="52" actId="1076"/>
          <ac:spMkLst>
            <pc:docMk/>
            <pc:sldMk cId="1736799012" sldId="256"/>
            <ac:spMk id="8" creationId="{C78988FF-5494-4D36-83D1-18E32A0C1376}"/>
          </ac:spMkLst>
        </pc:spChg>
        <pc:picChg chg="add mod">
          <ac:chgData name="B Davies" userId="S::daviesb931@hwbcymru.net::05a5299d-a034-4a01-aa8f-d47e5f248393" providerId="AD" clId="Web-{FF62875E-7A40-4848-B730-CC1531BFFFD3}" dt="2020-06-29T11:00:54.915" v="47" actId="1076"/>
          <ac:picMkLst>
            <pc:docMk/>
            <pc:sldMk cId="1736799012" sldId="256"/>
            <ac:picMk id="3" creationId="{781A863D-92E6-499B-B15A-DC8E83D02291}"/>
          </ac:picMkLst>
        </pc:picChg>
      </pc:sldChg>
    </pc:docChg>
  </pc:docChgLst>
  <pc:docChgLst>
    <pc:chgData name="E Attree" userId="S::attreee2@hwbcymru.net::5cbf26bd-a18a-44a6-a74f-692319ff2ce2" providerId="AD" clId="Web-{902D7203-2CBA-4B64-9281-E62EB4DBA8F7}"/>
    <pc:docChg chg="modSld">
      <pc:chgData name="E Attree" userId="S::attreee2@hwbcymru.net::5cbf26bd-a18a-44a6-a74f-692319ff2ce2" providerId="AD" clId="Web-{902D7203-2CBA-4B64-9281-E62EB4DBA8F7}" dt="2020-05-21T14:44:02.296" v="319" actId="20577"/>
      <pc:docMkLst>
        <pc:docMk/>
      </pc:docMkLst>
      <pc:sldChg chg="addSp modSp">
        <pc:chgData name="E Attree" userId="S::attreee2@hwbcymru.net::5cbf26bd-a18a-44a6-a74f-692319ff2ce2" providerId="AD" clId="Web-{902D7203-2CBA-4B64-9281-E62EB4DBA8F7}" dt="2020-05-21T14:44:02.296" v="318" actId="20577"/>
        <pc:sldMkLst>
          <pc:docMk/>
          <pc:sldMk cId="1736799012" sldId="256"/>
        </pc:sldMkLst>
        <pc:spChg chg="add mod">
          <ac:chgData name="E Attree" userId="S::attreee2@hwbcymru.net::5cbf26bd-a18a-44a6-a74f-692319ff2ce2" providerId="AD" clId="Web-{902D7203-2CBA-4B64-9281-E62EB4DBA8F7}" dt="2020-05-21T14:35:04.721" v="46" actId="14100"/>
          <ac:spMkLst>
            <pc:docMk/>
            <pc:sldMk cId="1736799012" sldId="256"/>
            <ac:spMk id="2" creationId="{C86E388C-8138-4FC0-B3C7-FFC2D1B7E867}"/>
          </ac:spMkLst>
        </pc:spChg>
        <pc:spChg chg="add mod">
          <ac:chgData name="E Attree" userId="S::attreee2@hwbcymru.net::5cbf26bd-a18a-44a6-a74f-692319ff2ce2" providerId="AD" clId="Web-{902D7203-2CBA-4B64-9281-E62EB4DBA8F7}" dt="2020-05-21T14:38:29.111" v="205" actId="20577"/>
          <ac:spMkLst>
            <pc:docMk/>
            <pc:sldMk cId="1736799012" sldId="256"/>
            <ac:spMk id="3" creationId="{611C15E5-3810-4A25-9553-1D10C182EA22}"/>
          </ac:spMkLst>
        </pc:spChg>
        <pc:spChg chg="add mod">
          <ac:chgData name="E Attree" userId="S::attreee2@hwbcymru.net::5cbf26bd-a18a-44a6-a74f-692319ff2ce2" providerId="AD" clId="Web-{902D7203-2CBA-4B64-9281-E62EB4DBA8F7}" dt="2020-05-21T14:44:02.296" v="318" actId="20577"/>
          <ac:spMkLst>
            <pc:docMk/>
            <pc:sldMk cId="1736799012" sldId="256"/>
            <ac:spMk id="4" creationId="{ED39C5A4-DB36-40C3-B589-86A37FD63E59}"/>
          </ac:spMkLst>
        </pc:spChg>
      </pc:sldChg>
    </pc:docChg>
  </pc:docChgLst>
  <pc:docChgLst>
    <pc:chgData name="B Davies" userId="S::daviesb931@hwbcymru.net::05a5299d-a034-4a01-aa8f-d47e5f248393" providerId="AD" clId="Web-{DF9374DB-631A-4BFE-AE96-2CC4A48DBA8E}"/>
    <pc:docChg chg="modSld">
      <pc:chgData name="B Davies" userId="S::daviesb931@hwbcymru.net::05a5299d-a034-4a01-aa8f-d47e5f248393" providerId="AD" clId="Web-{DF9374DB-631A-4BFE-AE96-2CC4A48DBA8E}" dt="2020-06-29T11:02:44.204" v="4" actId="20577"/>
      <pc:docMkLst>
        <pc:docMk/>
      </pc:docMkLst>
      <pc:sldChg chg="delSp modSp">
        <pc:chgData name="B Davies" userId="S::daviesb931@hwbcymru.net::05a5299d-a034-4a01-aa8f-d47e5f248393" providerId="AD" clId="Web-{DF9374DB-631A-4BFE-AE96-2CC4A48DBA8E}" dt="2020-06-29T11:02:42.673" v="3" actId="20577"/>
        <pc:sldMkLst>
          <pc:docMk/>
          <pc:sldMk cId="1736799012" sldId="256"/>
        </pc:sldMkLst>
        <pc:spChg chg="mod">
          <ac:chgData name="B Davies" userId="S::daviesb931@hwbcymru.net::05a5299d-a034-4a01-aa8f-d47e5f248393" providerId="AD" clId="Web-{DF9374DB-631A-4BFE-AE96-2CC4A48DBA8E}" dt="2020-06-29T11:02:42.673" v="3" actId="20577"/>
          <ac:spMkLst>
            <pc:docMk/>
            <pc:sldMk cId="1736799012" sldId="256"/>
            <ac:spMk id="5" creationId="{D0BAEB11-13F2-4A23-A7DF-61BB1E1F49C1}"/>
          </ac:spMkLst>
        </pc:spChg>
        <pc:spChg chg="del">
          <ac:chgData name="B Davies" userId="S::daviesb931@hwbcymru.net::05a5299d-a034-4a01-aa8f-d47e5f248393" providerId="AD" clId="Web-{DF9374DB-631A-4BFE-AE96-2CC4A48DBA8E}" dt="2020-06-29T11:02:36.376" v="0"/>
          <ac:spMkLst>
            <pc:docMk/>
            <pc:sldMk cId="1736799012" sldId="256"/>
            <ac:spMk id="8" creationId="{C78988FF-5494-4D36-83D1-18E32A0C1376}"/>
          </ac:spMkLst>
        </pc:spChg>
        <pc:picChg chg="del">
          <ac:chgData name="B Davies" userId="S::daviesb931@hwbcymru.net::05a5299d-a034-4a01-aa8f-d47e5f248393" providerId="AD" clId="Web-{DF9374DB-631A-4BFE-AE96-2CC4A48DBA8E}" dt="2020-06-29T11:02:38.001" v="1"/>
          <ac:picMkLst>
            <pc:docMk/>
            <pc:sldMk cId="1736799012" sldId="256"/>
            <ac:picMk id="3" creationId="{781A863D-92E6-499B-B15A-DC8E83D02291}"/>
          </ac:picMkLst>
        </pc:picChg>
      </pc:sldChg>
    </pc:docChg>
  </pc:docChgLst>
  <pc:docChgLst>
    <pc:chgData name="E Attree" userId="S::attreee2@hwbcymru.net::5cbf26bd-a18a-44a6-a74f-692319ff2ce2" providerId="AD" clId="Web-{10108296-A6EF-4928-BED8-EBA374D4BD82}"/>
    <pc:docChg chg="modSld">
      <pc:chgData name="E Attree" userId="S::attreee2@hwbcymru.net::5cbf26bd-a18a-44a6-a74f-692319ff2ce2" providerId="AD" clId="Web-{10108296-A6EF-4928-BED8-EBA374D4BD82}" dt="2020-05-21T14:52:39.653" v="8"/>
      <pc:docMkLst>
        <pc:docMk/>
      </pc:docMkLst>
      <pc:sldChg chg="delSp modSp">
        <pc:chgData name="E Attree" userId="S::attreee2@hwbcymru.net::5cbf26bd-a18a-44a6-a74f-692319ff2ce2" providerId="AD" clId="Web-{10108296-A6EF-4928-BED8-EBA374D4BD82}" dt="2020-05-21T14:52:39.653" v="8"/>
        <pc:sldMkLst>
          <pc:docMk/>
          <pc:sldMk cId="1736799012" sldId="256"/>
        </pc:sldMkLst>
        <pc:spChg chg="del">
          <ac:chgData name="E Attree" userId="S::attreee2@hwbcymru.net::5cbf26bd-a18a-44a6-a74f-692319ff2ce2" providerId="AD" clId="Web-{10108296-A6EF-4928-BED8-EBA374D4BD82}" dt="2020-05-21T14:52:39.653" v="8"/>
          <ac:spMkLst>
            <pc:docMk/>
            <pc:sldMk cId="1736799012" sldId="256"/>
            <ac:spMk id="2" creationId="{C86E388C-8138-4FC0-B3C7-FFC2D1B7E867}"/>
          </ac:spMkLst>
        </pc:spChg>
        <pc:spChg chg="del mod">
          <ac:chgData name="E Attree" userId="S::attreee2@hwbcymru.net::5cbf26bd-a18a-44a6-a74f-692319ff2ce2" providerId="AD" clId="Web-{10108296-A6EF-4928-BED8-EBA374D4BD82}" dt="2020-05-21T14:52:26.153" v="3"/>
          <ac:spMkLst>
            <pc:docMk/>
            <pc:sldMk cId="1736799012" sldId="256"/>
            <ac:spMk id="3" creationId="{611C15E5-3810-4A25-9553-1D10C182EA22}"/>
          </ac:spMkLst>
        </pc:spChg>
        <pc:spChg chg="del mod">
          <ac:chgData name="E Attree" userId="S::attreee2@hwbcymru.net::5cbf26bd-a18a-44a6-a74f-692319ff2ce2" providerId="AD" clId="Web-{10108296-A6EF-4928-BED8-EBA374D4BD82}" dt="2020-05-21T14:52:37.090" v="7"/>
          <ac:spMkLst>
            <pc:docMk/>
            <pc:sldMk cId="1736799012" sldId="256"/>
            <ac:spMk id="4" creationId="{ED39C5A4-DB36-40C3-B589-86A37FD63E59}"/>
          </ac:spMkLst>
        </pc:spChg>
      </pc:sldChg>
    </pc:docChg>
  </pc:docChgLst>
  <pc:docChgLst>
    <pc:chgData name="B Davies" userId="S::daviesb931@hwbcymru.net::05a5299d-a034-4a01-aa8f-d47e5f248393" providerId="AD" clId="Web-{FF201D00-A7AB-48C7-9B83-809FD59EFEB4}"/>
    <pc:docChg chg="modSld">
      <pc:chgData name="B Davies" userId="S::daviesb931@hwbcymru.net::05a5299d-a034-4a01-aa8f-d47e5f248393" providerId="AD" clId="Web-{FF201D00-A7AB-48C7-9B83-809FD59EFEB4}" dt="2020-06-29T11:03:41.621" v="10" actId="20577"/>
      <pc:docMkLst>
        <pc:docMk/>
      </pc:docMkLst>
      <pc:sldChg chg="modSp">
        <pc:chgData name="B Davies" userId="S::daviesb931@hwbcymru.net::05a5299d-a034-4a01-aa8f-d47e5f248393" providerId="AD" clId="Web-{FF201D00-A7AB-48C7-9B83-809FD59EFEB4}" dt="2020-06-29T11:03:41.605" v="9" actId="20577"/>
        <pc:sldMkLst>
          <pc:docMk/>
          <pc:sldMk cId="1736799012" sldId="256"/>
        </pc:sldMkLst>
        <pc:spChg chg="mod">
          <ac:chgData name="B Davies" userId="S::daviesb931@hwbcymru.net::05a5299d-a034-4a01-aa8f-d47e5f248393" providerId="AD" clId="Web-{FF201D00-A7AB-48C7-9B83-809FD59EFEB4}" dt="2020-06-29T11:03:41.605" v="9" actId="20577"/>
          <ac:spMkLst>
            <pc:docMk/>
            <pc:sldMk cId="1736799012" sldId="256"/>
            <ac:spMk id="5" creationId="{D0BAEB11-13F2-4A23-A7DF-61BB1E1F49C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5026FB-29C2-4C48-9CFB-C356F48D0D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BF4508-2135-496C-B596-E6D1794AA0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BE7F4D-C4A3-4413-B42F-EF41478B2627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6C86C7-4519-45EC-8674-D76A0814E4D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E48ACD-7770-4CAB-ACA4-96830E0A005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478DB-B73E-4E95-8B3A-A49661A6E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421869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73397-E1A7-4DAD-BE5E-B5582D0DC06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EFD8A-6A9B-4F2E-8CF0-4077E1911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4382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1F32F-9616-459B-8B72-8B4CC8B5D4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B601BE-2B26-458F-82C9-458A364F90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CC2B7-9C1E-4BF3-AEB7-D7863F26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F780-0AE1-4DF2-BDFB-2E6029C519EF}" type="datetime1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179CC-77FB-4506-8AC7-326535EB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7EB06-9C7F-473F-B90A-3D4B3464F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863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37EB4-D805-4414-ABB1-6C0C95239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450437-D5F7-44F8-BAD5-0A3E01DAC4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C319F-A310-499C-A031-005694C3A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9D07F-C29C-4A03-AFA1-8C2890B18D35}" type="datetime1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29F1E-F3F5-425D-8F94-F1DE702C6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51CC4-D6BF-4E08-B7F3-E02AD607C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957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F5C69-C05A-4791-A701-B5B13C8D0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F8421C-9FFC-4C9A-BF22-5D1E564AD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E688-DDF4-476C-A18B-774166CF7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04454-29A8-4F81-BA8E-EF77E0FAEA7E}" type="datetime1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280BF-9EE5-4038-B0B2-D27166962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7F8B7-967C-4261-94D7-B8981309A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872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45EF8-A153-4AB3-8185-760A1F906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1108AD-E3CE-4000-BCDC-7720A6C477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2F5BF1-3877-4B41-A77D-C93491FA89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B4B1F-1B7D-4CDA-A2A8-8CDCAA0BD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8A31-8BE6-444D-9F59-96C07582EE3F}" type="datetime1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4DFD80-3E42-4A27-A927-111E45140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E987CA-D519-4E1D-838C-F9FE475CA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543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186BB-FC8D-4D92-9F25-BEDB09B09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27BC9-26F7-4E61-8D84-9073E90E4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C2066-E4F7-4E76-AACF-15ECAFBA4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99695D-CF78-4014-B8DD-F8D3F3E593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FE9F51-F48A-4602-BF60-439B7A5338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1C7C1-6934-4195-8EF5-E34C19E5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D624A-2DCD-486E-9506-D310BF9298A1}" type="datetime1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1E7131-5DE3-463E-8ADE-6E585E078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00908-414B-437E-95C7-B03A61F4E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434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0567-A6AA-4D45-9DC5-ABF475347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785EE4-DAA0-479E-9CA4-590F90C13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013C-6119-4996-BAED-A999B2955C17}" type="datetime1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3FC728-3DAA-4484-8D2D-00FBC916B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3FF410-4B03-4C11-B9DA-A2F21BBE7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855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E81DF9-A910-4B98-8F48-52BDE6851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9424F-F344-4286-B918-9ACA4FB15E69}" type="datetime1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1340EF-4997-4611-A6DD-6C5B1DFB3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612312-3FE6-415B-AB98-8891DC9C8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743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EBD3-478C-41D1-92F6-3B74C0EC6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8F277-7BDD-4325-A6B8-15AB970D36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45FF7-9574-4087-8D60-65687F4A8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1B5456-BCA8-4872-8DB4-63CD69058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0C6B6-217C-4A05-883D-BAB1670DAE64}" type="datetime1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561FF6-CAF8-47E7-99B9-68D31B6E1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700B01-9CC7-4050-AC31-777D26CB1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399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07D98-A30E-46AC-8CF9-7E6C47A5A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DD3E03-C969-40E0-817D-B23774844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86B4C8-D4C7-4B91-B19D-01EFF83177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821F05-D576-4739-801E-B86D9F707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992FB-2430-4439-BA72-FD96471B0291}" type="datetime1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B1500A-104F-49EC-9860-ABE4A211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7A8C7D-6EF0-4F65-B2A6-923AACF2D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51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6D2A7-97FE-435B-A6AE-F8265B1EA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ACA19A-87CE-460D-BA12-81E4C25020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A672B-6840-404E-8096-EE547D23D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4BE2F-1D5C-4261-8DF5-890E0761CC38}" type="datetime1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A7C34-6212-43CC-8921-DDEF9CB2F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F4225-EF0D-4F22-AD3E-89030A910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91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A8EFC3-B035-464E-A79C-9A7E300DD8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962B57-A830-4EE3-9D43-106C6DF0CF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15BC1D-430D-485B-B513-F56B70C4A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423E2-F028-46A3-A822-90047298B93D}" type="datetime1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289DD-5A95-4E88-81E1-DB7BC9428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5E2BC-54FF-4BD8-9CB3-E5A7894CC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152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A0C44B-4BD2-4DA5-8849-B830CC57C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8474F-6BE4-4C3A-83A7-4E9BC2F9EA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479DF-61E5-4A4B-9DDF-C4369CBA59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BB8E0-40A8-45B4-B572-471EAE278899}" type="datetime1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BD5EF6-33FE-49FA-B0D9-0BE815B989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B4F53-4DE8-45C2-90A8-3C8BBACA77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B7E91-2830-4E33-92E1-577A467DA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2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HtvQBrjUBNg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77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BAEB11-13F2-4A23-A7DF-61BB1E1F49C1}"/>
              </a:ext>
            </a:extLst>
          </p:cNvPr>
          <p:cNvSpPr txBox="1"/>
          <p:nvPr/>
        </p:nvSpPr>
        <p:spPr>
          <a:xfrm>
            <a:off x="640080" y="2167941"/>
            <a:ext cx="2752354" cy="2615697"/>
          </a:xfrm>
          <a:prstGeom prst="ellipse">
            <a:avLst/>
          </a:prstGeom>
          <a:solidFill>
            <a:srgbClr val="92D050"/>
          </a:solidFill>
          <a:ln w="174625" cmpd="thinThick">
            <a:solidFill>
              <a:srgbClr val="00B0F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200" b="1" kern="120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Her </a:t>
            </a:r>
            <a:r>
              <a:rPr lang="en-US" sz="3200" b="1" kern="1200" dirty="0" err="1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Siarter</a:t>
            </a:r>
            <a:r>
              <a:rPr lang="en-US" sz="3200" b="1" kern="120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200" b="1" kern="1200" dirty="0" err="1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Iaith</a:t>
            </a:r>
            <a:r>
              <a:rPr lang="en-US" sz="3200" b="1" kern="120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CCD</a:t>
            </a:r>
            <a:endParaRPr lang="en-US" sz="3200" b="1" kern="1200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45064"/>
            <a:ext cx="2013557" cy="12078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EBFDCB-4EC3-4E76-B740-ADD2680FA5FF}"/>
              </a:ext>
            </a:extLst>
          </p:cNvPr>
          <p:cNvSpPr txBox="1"/>
          <p:nvPr/>
        </p:nvSpPr>
        <p:spPr>
          <a:xfrm>
            <a:off x="2539042" y="454325"/>
            <a:ext cx="356270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3200" b="1">
              <a:cs typeface="Calibri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3523" y="231053"/>
            <a:ext cx="1171623" cy="1517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6339" y="162072"/>
            <a:ext cx="1460764" cy="1565338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4030706" y="162072"/>
            <a:ext cx="6414655" cy="180838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155397" y="239118"/>
            <a:ext cx="616527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2200" smtClean="0">
                <a:latin typeface="Arial" panose="020B0604020202020204" pitchFamily="34" charset="0"/>
                <a:cs typeface="Arial" panose="020B0604020202020204" pitchFamily="34" charset="0"/>
              </a:rPr>
              <a:t>Ydych chi wedi gwrando ar gân Seren a Sbarc?</a:t>
            </a:r>
          </a:p>
          <a:p>
            <a:pPr algn="ctr" fontAlgn="base"/>
            <a:r>
              <a:rPr lang="en-US" sz="2200" smtClean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en-GB" sz="22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/>
            <a:r>
              <a:rPr lang="en-US" sz="2200" i="1" smtClean="0">
                <a:latin typeface="Arial" panose="020B0604020202020204" pitchFamily="34" charset="0"/>
                <a:cs typeface="Arial" panose="020B0604020202020204" pitchFamily="34" charset="0"/>
              </a:rPr>
              <a:t>Have you listened to Seren and Sbarc's song?</a:t>
            </a:r>
            <a:endParaRPr lang="en-GB" sz="2200" i="1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u="sng" smtClean="0">
              <a:latin typeface="Arial" panose="020B0604020202020204" pitchFamily="34" charset="0"/>
              <a:cs typeface="Arial" panose="020B0604020202020204" pitchFamily="34" charset="0"/>
              <a:hlinkClick r:id="rId6"/>
            </a:endParaRPr>
          </a:p>
          <a:p>
            <a:pPr algn="ctr"/>
            <a:r>
              <a:rPr lang="en-GB" sz="2000" u="sng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Cân </a:t>
            </a:r>
            <a:r>
              <a:rPr lang="en-GB" sz="2000" u="sng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Seren a Sbarc</a:t>
            </a: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159000" y="2131704"/>
            <a:ext cx="3796146" cy="209393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8567846" y="2509432"/>
            <a:ext cx="2916381" cy="148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Hoffech chi greu dawns i gydfynd gyda’r gân</a:t>
            </a:r>
            <a:r>
              <a:rPr lang="en-GB" sz="200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GB" sz="20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i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Would you like to create a dance for the song?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37455" y="2240245"/>
            <a:ext cx="4322618" cy="4293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685309" y="2270603"/>
            <a:ext cx="4026910" cy="619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Geirfa defnyddiol / </a:t>
            </a:r>
            <a:r>
              <a:rPr lang="en-GB" sz="2000" i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Useful words</a:t>
            </a:r>
            <a:r>
              <a:rPr lang="en-GB" sz="32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537455" y="2966451"/>
            <a:ext cx="2297925" cy="3181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Neidiwch!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Jump!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Trowch! –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Turn!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I’r dde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the right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I’r chwith 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the left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Ymlaen 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Forward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Yn ôl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Back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Cam / Camau –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 / </a:t>
            </a:r>
            <a:r>
              <a:rPr lang="en-GB" sz="1600" i="1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fyny – </a:t>
            </a:r>
            <a:r>
              <a:rPr lang="en-GB" sz="1600" i="1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Up </a:t>
            </a:r>
            <a:endParaRPr lang="en-GB" sz="1600" i="1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886251" y="2934919"/>
            <a:ext cx="1728986" cy="3239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lawr –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Down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Yn gyflym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Fast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Yn araf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Slow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Braich / Breichiau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Arm / Arms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Coes / Coesau -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Leg /Legs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Llaw / Dwylo – </a:t>
            </a:r>
            <a:r>
              <a:rPr lang="en-GB" sz="1600" i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Hand / </a:t>
            </a:r>
            <a:r>
              <a:rPr lang="en-GB" sz="1600" i="1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Hands</a:t>
            </a:r>
            <a:endParaRPr lang="en-GB" sz="3200" i="1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7846" y="4386888"/>
            <a:ext cx="2970938" cy="2057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679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22B61714A1C4478D55FFD93E572D73" ma:contentTypeVersion="5" ma:contentTypeDescription="Create a new document." ma:contentTypeScope="" ma:versionID="4ba7c3ca2c006172b5b263bf2e69ae8d">
  <xsd:schema xmlns:xsd="http://www.w3.org/2001/XMLSchema" xmlns:xs="http://www.w3.org/2001/XMLSchema" xmlns:p="http://schemas.microsoft.com/office/2006/metadata/properties" xmlns:ns2="d8f75577-8316-4524-a1a6-819f6dc61589" xmlns:ns3="ae65f7cb-47bb-442c-8dc8-7abdb246df37" targetNamespace="http://schemas.microsoft.com/office/2006/metadata/properties" ma:root="true" ma:fieldsID="5e888cab5d9bc6e032aa8b6a5016ab5c" ns2:_="" ns3:_="">
    <xsd:import namespace="d8f75577-8316-4524-a1a6-819f6dc61589"/>
    <xsd:import namespace="ae65f7cb-47bb-442c-8dc8-7abdb246df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f75577-8316-4524-a1a6-819f6dc615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65f7cb-47bb-442c-8dc8-7abdb246df3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A477B4-9E2D-4281-908F-DFF60CACB4B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ae65f7cb-47bb-442c-8dc8-7abdb246df37"/>
    <ds:schemaRef ds:uri="d8f75577-8316-4524-a1a6-819f6dc6158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6ED3B33-6655-4D54-83A9-7501E7E0B28F}">
  <ds:schemaRefs>
    <ds:schemaRef ds:uri="ae65f7cb-47bb-442c-8dc8-7abdb246df37"/>
    <ds:schemaRef ds:uri="d8f75577-8316-4524-a1a6-819f6dc6158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6295452-D876-4F66-AC8A-958CA4B198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1649</TotalTime>
  <Words>104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Dermody, Emma</dc:creator>
  <cp:lastModifiedBy>school</cp:lastModifiedBy>
  <cp:revision>25</cp:revision>
  <dcterms:created xsi:type="dcterms:W3CDTF">2020-03-31T10:55:55Z</dcterms:created>
  <dcterms:modified xsi:type="dcterms:W3CDTF">2021-02-12T11:37:15Z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0x0101001122B61714A1C4478D55FFD93E572D73</vt:lpwstr>
  </property>
</Properties>
</file>