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79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201ED34-D1E2-4A63-ADEF-1FD8BF31499D}" type="datetimeFigureOut">
              <a:rPr lang="en-GB" smtClean="0"/>
              <a:pPr/>
              <a:t>22/11/2016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341FE03-2764-4DFF-96E2-009C45D903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692696"/>
            <a:ext cx="7488832" cy="54006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/>
              <a:t>Loi’oih’oih’ioh’p’po’popphpipih’phkuj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3059832" y="2852936"/>
            <a:ext cx="2808312" cy="914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Blwyddyn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4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899592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987824" y="836712"/>
            <a:ext cx="1512168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4716016" y="836712"/>
            <a:ext cx="180020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ac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hi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6660232" y="836712"/>
            <a:ext cx="1440160" cy="72008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3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3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3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7236296" y="2780928"/>
            <a:ext cx="914400" cy="10801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900" smtClean="0">
                <a:solidFill>
                  <a:schemeClr val="tx1"/>
                </a:solidFill>
                <a:latin typeface="Comic Sans MS" pitchFamily="66" charset="0"/>
              </a:rPr>
              <a:t> enw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.../ Nag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 does dim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9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900" dirty="0" smtClean="0">
                <a:solidFill>
                  <a:schemeClr val="tx1"/>
                </a:solidFill>
                <a:latin typeface="Comic Sans MS" pitchFamily="66" charset="0"/>
              </a:rPr>
              <a:t>. </a:t>
            </a:r>
            <a:endParaRPr lang="en-GB" sz="9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195736" y="4725144"/>
            <a:ext cx="1080120" cy="1224136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 /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e / hi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3491880" y="5085184"/>
            <a:ext cx="1296144" cy="84239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5148064" y="5013176"/>
            <a:ext cx="1296144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dw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ddim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 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2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6732240" y="5013176"/>
            <a:ext cx="1368152" cy="91440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mhenblwydd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mis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...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43608" y="2564904"/>
            <a:ext cx="1872208" cy="194421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Bocs</a:t>
            </a:r>
            <a:r>
              <a:rPr lang="en-GB" sz="16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600" u="sng" dirty="0" err="1" smtClean="0">
                <a:solidFill>
                  <a:schemeClr val="tx1"/>
                </a:solidFill>
                <a:latin typeface="Comic Sans MS" pitchFamily="66" charset="0"/>
              </a:rPr>
              <a:t>Bendigedig</a:t>
            </a:r>
            <a:endParaRPr lang="en-GB" sz="16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800" u="sng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Mae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heulog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roedd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i’n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bwrw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glaw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Nag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, does dim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ci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fy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ffrind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o’r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1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100" dirty="0" err="1" smtClean="0">
                <a:solidFill>
                  <a:schemeClr val="tx1"/>
                </a:solidFill>
                <a:latin typeface="Comic Sans MS" pitchFamily="66" charset="0"/>
              </a:rPr>
              <a:t>Mylo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achos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    ...</a:t>
            </a:r>
            <a:r>
              <a:rPr lang="en-GB" sz="1200" dirty="0" err="1" smtClean="0">
                <a:solidFill>
                  <a:schemeClr val="tx1"/>
                </a:solidFill>
                <a:latin typeface="Comic Sans MS" pitchFamily="66" charset="0"/>
              </a:rPr>
              <a:t>ond</a:t>
            </a:r>
            <a:r>
              <a:rPr lang="en-GB" sz="1200" dirty="0" smtClean="0">
                <a:solidFill>
                  <a:schemeClr val="tx1"/>
                </a:solidFill>
                <a:latin typeface="Comic Sans MS" pitchFamily="66" charset="0"/>
              </a:rPr>
              <a:t>...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en-GB" sz="1600" u="sng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7" name="5-Point Star 36"/>
          <p:cNvSpPr/>
          <p:nvPr/>
        </p:nvSpPr>
        <p:spPr>
          <a:xfrm>
            <a:off x="2699792" y="2348880"/>
            <a:ext cx="432048" cy="410344"/>
          </a:xfrm>
          <a:prstGeom prst="star5">
            <a:avLst>
              <a:gd name="adj" fmla="val 16670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5-Point Star 39"/>
          <p:cNvSpPr/>
          <p:nvPr/>
        </p:nvSpPr>
        <p:spPr>
          <a:xfrm>
            <a:off x="827584" y="2348880"/>
            <a:ext cx="432048" cy="410344"/>
          </a:xfrm>
          <a:prstGeom prst="star5">
            <a:avLst>
              <a:gd name="adj" fmla="val 2152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5-Point Star 40"/>
          <p:cNvSpPr/>
          <p:nvPr/>
        </p:nvSpPr>
        <p:spPr>
          <a:xfrm>
            <a:off x="2699792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5-Point Star 41"/>
          <p:cNvSpPr/>
          <p:nvPr/>
        </p:nvSpPr>
        <p:spPr>
          <a:xfrm>
            <a:off x="899592" y="4221088"/>
            <a:ext cx="432048" cy="41034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971600" y="1772816"/>
            <a:ext cx="1728192" cy="69837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enw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2987824" y="1772816"/>
            <a:ext cx="1368152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teimlo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4572000" y="1844824"/>
            <a:ext cx="1584176" cy="72008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mae’r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heddiw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6660232" y="1844824"/>
            <a:ext cx="1368152" cy="79208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Sut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y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tywydd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ddoe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5940152" y="2636912"/>
            <a:ext cx="1224136" cy="127444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Oes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anifail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err="1" smtClean="0">
                <a:solidFill>
                  <a:schemeClr val="tx1"/>
                </a:solidFill>
                <a:latin typeface="Comic Sans MS" pitchFamily="66" charset="0"/>
              </a:rPr>
              <a:t>anwes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gyda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6588224" y="3933056"/>
            <a:ext cx="1512168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Pryd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dy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benblwydd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di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1" name="Oval 50"/>
          <p:cNvSpPr/>
          <p:nvPr/>
        </p:nvSpPr>
        <p:spPr>
          <a:xfrm>
            <a:off x="5148064" y="3861048"/>
            <a:ext cx="1224136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hoffi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2" name="Oval 51"/>
          <p:cNvSpPr/>
          <p:nvPr/>
        </p:nvSpPr>
        <p:spPr>
          <a:xfrm>
            <a:off x="3347864" y="3933056"/>
            <a:ext cx="1440160" cy="9144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wyt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ti’n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827584" y="4653136"/>
            <a:ext cx="1152128" cy="122413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Beth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mae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u="sng" dirty="0" smtClean="0">
                <a:solidFill>
                  <a:schemeClr val="tx1"/>
                </a:solidFill>
                <a:latin typeface="Comic Sans MS" pitchFamily="66" charset="0"/>
              </a:rPr>
              <a:t>Sam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yn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gallu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1400" dirty="0" err="1" smtClean="0">
                <a:solidFill>
                  <a:schemeClr val="tx1"/>
                </a:solidFill>
                <a:latin typeface="Comic Sans MS" pitchFamily="66" charset="0"/>
              </a:rPr>
              <a:t>wneud</a:t>
            </a:r>
            <a:r>
              <a:rPr lang="en-GB" sz="1400" dirty="0" smtClean="0">
                <a:solidFill>
                  <a:schemeClr val="tx1"/>
                </a:solidFill>
                <a:latin typeface="Comic Sans MS" pitchFamily="66" charset="0"/>
              </a:rPr>
              <a:t> ?</a:t>
            </a:r>
            <a:endParaRPr lang="en-GB" sz="1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4" name="Up Arrow 53"/>
          <p:cNvSpPr/>
          <p:nvPr/>
        </p:nvSpPr>
        <p:spPr>
          <a:xfrm>
            <a:off x="1763688" y="1556792"/>
            <a:ext cx="144016" cy="288032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Up Arrow 54"/>
          <p:cNvSpPr/>
          <p:nvPr/>
        </p:nvSpPr>
        <p:spPr>
          <a:xfrm>
            <a:off x="3275856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Up Arrow 55"/>
          <p:cNvSpPr/>
          <p:nvPr/>
        </p:nvSpPr>
        <p:spPr>
          <a:xfrm>
            <a:off x="5364088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Up Arrow 56"/>
          <p:cNvSpPr/>
          <p:nvPr/>
        </p:nvSpPr>
        <p:spPr>
          <a:xfrm>
            <a:off x="7308304" y="1556792"/>
            <a:ext cx="144016" cy="360040"/>
          </a:xfrm>
          <a:prstGeom prst="up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ight Arrow 57"/>
          <p:cNvSpPr/>
          <p:nvPr/>
        </p:nvSpPr>
        <p:spPr>
          <a:xfrm>
            <a:off x="6948264" y="3284984"/>
            <a:ext cx="360040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ight Arrow 58"/>
          <p:cNvSpPr/>
          <p:nvPr/>
        </p:nvSpPr>
        <p:spPr>
          <a:xfrm>
            <a:off x="1691680" y="5301208"/>
            <a:ext cx="432048" cy="144016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Down Arrow 59"/>
          <p:cNvSpPr/>
          <p:nvPr/>
        </p:nvSpPr>
        <p:spPr>
          <a:xfrm>
            <a:off x="4427984" y="4509120"/>
            <a:ext cx="144016" cy="504056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Down Arrow 60"/>
          <p:cNvSpPr/>
          <p:nvPr/>
        </p:nvSpPr>
        <p:spPr>
          <a:xfrm>
            <a:off x="7812360" y="4581128"/>
            <a:ext cx="144016" cy="360040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2" name="Down Arrow 61"/>
          <p:cNvSpPr/>
          <p:nvPr/>
        </p:nvSpPr>
        <p:spPr>
          <a:xfrm>
            <a:off x="6228184" y="4509120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CSC-Logo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665384" y="6093296"/>
            <a:ext cx="1478616" cy="76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68" descr="C:\Users\daviee5\AppData\Local\Microsoft\Windows\Temporary Internet Files\Content.IE5\30UVLV2V\MP900178656[1]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23928" y="6093754"/>
            <a:ext cx="1368152" cy="764246"/>
          </a:xfrm>
          <a:prstGeom prst="rect">
            <a:avLst/>
          </a:prstGeom>
          <a:noFill/>
        </p:spPr>
      </p:pic>
      <p:pic>
        <p:nvPicPr>
          <p:cNvPr id="63" name="Picture 69" descr="C:\Users\daviee5\AppData\Local\Microsoft\Windows\Temporary Internet Files\Content.IE5\CCSCU2M3\MP900406561[1]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6093296"/>
            <a:ext cx="1475656" cy="764704"/>
          </a:xfrm>
          <a:prstGeom prst="rect">
            <a:avLst/>
          </a:prstGeom>
          <a:noFill/>
        </p:spPr>
      </p:pic>
      <p:pic>
        <p:nvPicPr>
          <p:cNvPr id="64" name="Picture 70" descr="C:\Users\daviee5\AppData\Local\Microsoft\Windows\Temporary Internet Files\Content.IE5\CCSCU2M3\MP900426559[1]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0" y="2564904"/>
            <a:ext cx="755576" cy="1224136"/>
          </a:xfrm>
          <a:prstGeom prst="rect">
            <a:avLst/>
          </a:prstGeom>
          <a:noFill/>
        </p:spPr>
      </p:pic>
      <p:pic>
        <p:nvPicPr>
          <p:cNvPr id="65" name="Picture 67" descr="C:\Users\daviee5\AppData\Local\Microsoft\Windows\Temporary Internet Files\Content.IE5\137MIUFX\MP900399510[1]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1043608" cy="692696"/>
          </a:xfrm>
          <a:prstGeom prst="rect">
            <a:avLst/>
          </a:prstGeom>
          <a:noFill/>
        </p:spPr>
      </p:pic>
      <p:pic>
        <p:nvPicPr>
          <p:cNvPr id="66" name="Picture 66" descr="C:\Users\daviee5\AppData\Local\Microsoft\Windows\Temporary Internet Files\Content.IE5\30UVLV2V\MP900414038[1]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923928" y="1"/>
            <a:ext cx="1728192" cy="692696"/>
          </a:xfrm>
          <a:prstGeom prst="rect">
            <a:avLst/>
          </a:prstGeom>
          <a:noFill/>
        </p:spPr>
      </p:pic>
      <p:pic>
        <p:nvPicPr>
          <p:cNvPr id="67" name="Picture 64" descr="C:\Users\daviee5\AppData\Local\Microsoft\Windows\Temporary Internet Files\Content.IE5\Q3FF0LC0\MP900439326[1].jp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8028384" y="1"/>
            <a:ext cx="1115616" cy="699112"/>
          </a:xfrm>
          <a:prstGeom prst="rect">
            <a:avLst/>
          </a:prstGeom>
          <a:noFill/>
        </p:spPr>
      </p:pic>
      <p:pic>
        <p:nvPicPr>
          <p:cNvPr id="68" name="Picture 2" descr="C:\Users\daviee5\AppData\Local\Microsoft\Windows\Temporary Internet Files\Content.IE5\137MIUFX\MP900341511[1].jp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0" y="0"/>
            <a:ext cx="1115616" cy="693075"/>
          </a:xfrm>
          <a:prstGeom prst="rect">
            <a:avLst/>
          </a:prstGeom>
          <a:noFill/>
        </p:spPr>
      </p:pic>
      <p:pic>
        <p:nvPicPr>
          <p:cNvPr id="69" name="Picture 13" descr="C:\Users\daviee5\AppData\Local\Microsoft\Windows\Temporary Internet Files\Content.IE5\Q3FF0LC0\MP900422162[1].jp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8244408" y="2636912"/>
            <a:ext cx="899592" cy="10958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CDEF5D309968F47BA4283D5EF20CD5A" ma:contentTypeVersion="6" ma:contentTypeDescription="Create a new document." ma:contentTypeScope="" ma:versionID="210cd4caaab245b2ff1a191587430f49">
  <xsd:schema xmlns:xsd="http://www.w3.org/2001/XMLSchema" xmlns:xs="http://www.w3.org/2001/XMLSchema" xmlns:p="http://schemas.microsoft.com/office/2006/metadata/properties" xmlns:ns2="e4c5c589-3ad8-47a8-94e0-b262ce2b2c66" targetNamespace="http://schemas.microsoft.com/office/2006/metadata/properties" ma:root="true" ma:fieldsID="33a5ac1384ece44a5a426e87bcd2029d" ns2:_="">
    <xsd:import namespace="e4c5c589-3ad8-47a8-94e0-b262ce2b2c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c5c589-3ad8-47a8-94e0-b262ce2b2c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08D3E9C-95B9-4C45-B4A8-88F639612EBF}"/>
</file>

<file path=customXml/itemProps2.xml><?xml version="1.0" encoding="utf-8"?>
<ds:datastoreItem xmlns:ds="http://schemas.openxmlformats.org/officeDocument/2006/customXml" ds:itemID="{282E5C29-0EF5-45DA-BFB3-DF67E8D8BEDC}"/>
</file>

<file path=customXml/itemProps3.xml><?xml version="1.0" encoding="utf-8"?>
<ds:datastoreItem xmlns:ds="http://schemas.openxmlformats.org/officeDocument/2006/customXml" ds:itemID="{BF47ABDD-65C3-4A9D-AB8A-4D4F6A9EBFE2}"/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1231</TotalTime>
  <Words>194</Words>
  <Application>Microsoft Office PowerPoint</Application>
  <PresentationFormat>On-screen Show (4:3)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Module</vt:lpstr>
      <vt:lpstr>Slide 1</vt:lpstr>
    </vt:vector>
  </TitlesOfParts>
  <Company>Rhondda Cynon Taff CBC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daviee5</dc:creator>
  <cp:lastModifiedBy>Windows User</cp:lastModifiedBy>
  <cp:revision>58</cp:revision>
  <dcterms:created xsi:type="dcterms:W3CDTF">2013-08-31T15:45:17Z</dcterms:created>
  <dcterms:modified xsi:type="dcterms:W3CDTF">2016-11-22T10:39:22Z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0x0101006CDEF5D309968F47BA4283D5EF20CD5A</vt:lpwstr>
  </property>
</Properties>
</file>