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6" d="100"/>
          <a:sy n="86" d="100"/>
        </p:scale>
        <p:origin x="-792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5576" y="692696"/>
            <a:ext cx="7488832" cy="54006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/>
              <a:t>Loi’oih’oih’ioh’p’po’popphpipih’phkuj</a:t>
            </a:r>
            <a:endParaRPr lang="en-GB" dirty="0"/>
          </a:p>
        </p:txBody>
      </p:sp>
      <p:sp>
        <p:nvSpPr>
          <p:cNvPr id="3" name="Oval 2"/>
          <p:cNvSpPr/>
          <p:nvPr/>
        </p:nvSpPr>
        <p:spPr>
          <a:xfrm>
            <a:off x="3059832" y="2852936"/>
            <a:ext cx="2808312" cy="9144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Comic Sans MS" pitchFamily="66" charset="0"/>
              </a:rPr>
              <a:t>Blwyddyn</a:t>
            </a:r>
            <a:r>
              <a:rPr lang="en-GB" sz="2400" dirty="0" smtClean="0">
                <a:solidFill>
                  <a:schemeClr val="tx1"/>
                </a:solidFill>
                <a:latin typeface="Comic Sans MS" pitchFamily="66" charset="0"/>
              </a:rPr>
              <a:t> 6 </a:t>
            </a:r>
          </a:p>
        </p:txBody>
      </p:sp>
      <p:sp>
        <p:nvSpPr>
          <p:cNvPr id="27" name="Rectangle 26"/>
          <p:cNvSpPr/>
          <p:nvPr/>
        </p:nvSpPr>
        <p:spPr>
          <a:xfrm>
            <a:off x="899592" y="836712"/>
            <a:ext cx="1800200" cy="7200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...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ydy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fy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enw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987824" y="836712"/>
            <a:ext cx="1512168" cy="7200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teimlo’n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smtClean="0">
                <a:solidFill>
                  <a:schemeClr val="tx1"/>
                </a:solidFill>
                <a:latin typeface="Comic Sans MS" pitchFamily="66" charset="0"/>
              </a:rPr>
              <a:t>Sam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716016" y="836712"/>
            <a:ext cx="1800200" cy="7200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Roedd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ac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ddoe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heddiw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bydd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gobeithio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6660232" y="836712"/>
            <a:ext cx="1440160" cy="7200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Gobeithio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bydd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yfory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heddiw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... ac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236296" y="2780928"/>
            <a:ext cx="914400" cy="108012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wedi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bod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y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2195736" y="4725144"/>
            <a:ext cx="1080120" cy="1224136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cytuno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/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anghytuno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</a:p>
        </p:txBody>
      </p:sp>
      <p:sp>
        <p:nvSpPr>
          <p:cNvPr id="33" name="Rectangle 32"/>
          <p:cNvSpPr/>
          <p:nvPr/>
        </p:nvSpPr>
        <p:spPr>
          <a:xfrm>
            <a:off x="3491880" y="5085184"/>
            <a:ext cx="1296144" cy="842392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fy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marn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meddwl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bod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5148064" y="5013176"/>
            <a:ext cx="1296144" cy="91440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Hoffwn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6732240" y="5013176"/>
            <a:ext cx="1368152" cy="91440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Fy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hoff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raglen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deledu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ydy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043608" y="2564904"/>
            <a:ext cx="1872208" cy="1944216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u="sng" dirty="0" err="1" smtClean="0">
                <a:solidFill>
                  <a:schemeClr val="tx1"/>
                </a:solidFill>
                <a:latin typeface="Comic Sans MS" pitchFamily="66" charset="0"/>
              </a:rPr>
              <a:t>Bocs</a:t>
            </a:r>
            <a:r>
              <a:rPr lang="en-GB" sz="16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600" u="sng" dirty="0" err="1" smtClean="0">
                <a:solidFill>
                  <a:schemeClr val="tx1"/>
                </a:solidFill>
                <a:latin typeface="Comic Sans MS" pitchFamily="66" charset="0"/>
              </a:rPr>
              <a:t>Bendigedig</a:t>
            </a:r>
            <a:endParaRPr lang="en-GB" sz="1600" u="sng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en-GB" sz="95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9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950" dirty="0" err="1" smtClean="0">
                <a:solidFill>
                  <a:schemeClr val="tx1"/>
                </a:solidFill>
                <a:latin typeface="Comic Sans MS" pitchFamily="66" charset="0"/>
              </a:rPr>
              <a:t>fy</a:t>
            </a:r>
            <a:r>
              <a:rPr lang="en-GB" sz="9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950" dirty="0" err="1" smtClean="0">
                <a:solidFill>
                  <a:schemeClr val="tx1"/>
                </a:solidFill>
                <a:latin typeface="Comic Sans MS" pitchFamily="66" charset="0"/>
              </a:rPr>
              <a:t>marn</a:t>
            </a:r>
            <a:r>
              <a:rPr lang="en-GB" sz="9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95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950" dirty="0" smtClean="0">
                <a:solidFill>
                  <a:schemeClr val="tx1"/>
                </a:solidFill>
                <a:latin typeface="Comic Sans MS" pitchFamily="66" charset="0"/>
              </a:rPr>
              <a:t> – </a:t>
            </a:r>
            <a:r>
              <a:rPr lang="en-GB" sz="950" i="1" dirty="0" smtClean="0">
                <a:solidFill>
                  <a:schemeClr val="tx1"/>
                </a:solidFill>
                <a:latin typeface="Comic Sans MS" pitchFamily="66" charset="0"/>
              </a:rPr>
              <a:t>In my opinion</a:t>
            </a:r>
          </a:p>
          <a:p>
            <a:pPr algn="ctr"/>
            <a:r>
              <a:rPr lang="en-GB" sz="95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9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95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9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950" dirty="0" err="1" smtClean="0">
                <a:solidFill>
                  <a:schemeClr val="tx1"/>
                </a:solidFill>
                <a:latin typeface="Comic Sans MS" pitchFamily="66" charset="0"/>
              </a:rPr>
              <a:t>meddwl</a:t>
            </a:r>
            <a:r>
              <a:rPr lang="en-GB" sz="9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950" dirty="0" err="1" smtClean="0">
                <a:solidFill>
                  <a:schemeClr val="tx1"/>
                </a:solidFill>
                <a:latin typeface="Comic Sans MS" pitchFamily="66" charset="0"/>
              </a:rPr>
              <a:t>bod</a:t>
            </a:r>
            <a:r>
              <a:rPr lang="en-GB" sz="95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95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950" dirty="0" smtClean="0">
                <a:solidFill>
                  <a:schemeClr val="tx1"/>
                </a:solidFill>
                <a:latin typeface="Comic Sans MS" pitchFamily="66" charset="0"/>
              </a:rPr>
              <a:t> ...-</a:t>
            </a:r>
          </a:p>
          <a:p>
            <a:pPr algn="ctr"/>
            <a:r>
              <a:rPr lang="en-GB" sz="950" i="1" dirty="0" smtClean="0">
                <a:solidFill>
                  <a:schemeClr val="tx1"/>
                </a:solidFill>
                <a:latin typeface="Comic Sans MS" pitchFamily="66" charset="0"/>
              </a:rPr>
              <a:t>I think that ... is ...</a:t>
            </a:r>
          </a:p>
          <a:p>
            <a:pPr algn="ctr"/>
            <a:r>
              <a:rPr lang="en-GB" sz="95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9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950" dirty="0" err="1" smtClean="0">
                <a:solidFill>
                  <a:schemeClr val="tx1"/>
                </a:solidFill>
                <a:latin typeface="Comic Sans MS" pitchFamily="66" charset="0"/>
              </a:rPr>
              <a:t>anffodus</a:t>
            </a:r>
            <a:r>
              <a:rPr lang="en-GB" sz="950" dirty="0" smtClean="0">
                <a:solidFill>
                  <a:schemeClr val="tx1"/>
                </a:solidFill>
                <a:latin typeface="Comic Sans MS" pitchFamily="66" charset="0"/>
              </a:rPr>
              <a:t> – </a:t>
            </a:r>
            <a:r>
              <a:rPr lang="en-GB" sz="950" i="1" dirty="0" smtClean="0">
                <a:solidFill>
                  <a:schemeClr val="tx1"/>
                </a:solidFill>
                <a:latin typeface="Comic Sans MS" pitchFamily="66" charset="0"/>
              </a:rPr>
              <a:t>unfortunately</a:t>
            </a:r>
          </a:p>
          <a:p>
            <a:pPr algn="ctr"/>
            <a:r>
              <a:rPr lang="en-GB" sz="950" dirty="0" err="1" smtClean="0">
                <a:solidFill>
                  <a:schemeClr val="tx1"/>
                </a:solidFill>
                <a:latin typeface="Comic Sans MS" pitchFamily="66" charset="0"/>
              </a:rPr>
              <a:t>gwaetha’r</a:t>
            </a:r>
            <a:r>
              <a:rPr lang="en-GB" sz="9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950" dirty="0" err="1" smtClean="0">
                <a:solidFill>
                  <a:schemeClr val="tx1"/>
                </a:solidFill>
                <a:latin typeface="Comic Sans MS" pitchFamily="66" charset="0"/>
              </a:rPr>
              <a:t>modd</a:t>
            </a:r>
            <a:r>
              <a:rPr lang="en-GB" sz="950" dirty="0" smtClean="0">
                <a:solidFill>
                  <a:schemeClr val="tx1"/>
                </a:solidFill>
                <a:latin typeface="Comic Sans MS" pitchFamily="66" charset="0"/>
              </a:rPr>
              <a:t> – </a:t>
            </a:r>
            <a:r>
              <a:rPr lang="en-GB" sz="950" i="1" dirty="0" smtClean="0">
                <a:solidFill>
                  <a:schemeClr val="tx1"/>
                </a:solidFill>
                <a:latin typeface="Comic Sans MS" pitchFamily="66" charset="0"/>
              </a:rPr>
              <a:t>worse luck</a:t>
            </a:r>
          </a:p>
          <a:p>
            <a:pPr algn="ctr"/>
            <a:r>
              <a:rPr lang="en-GB" sz="950" dirty="0" err="1" smtClean="0">
                <a:solidFill>
                  <a:schemeClr val="tx1"/>
                </a:solidFill>
                <a:latin typeface="Comic Sans MS" pitchFamily="66" charset="0"/>
              </a:rPr>
              <a:t>Roedd</a:t>
            </a:r>
            <a:r>
              <a:rPr lang="en-GB" sz="9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950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95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950" i="1" dirty="0" smtClean="0">
                <a:solidFill>
                  <a:schemeClr val="tx1"/>
                </a:solidFill>
                <a:latin typeface="Comic Sans MS" pitchFamily="66" charset="0"/>
              </a:rPr>
              <a:t>– It was </a:t>
            </a:r>
            <a:r>
              <a:rPr lang="en-GB" sz="950" dirty="0" smtClean="0">
                <a:solidFill>
                  <a:schemeClr val="tx1"/>
                </a:solidFill>
                <a:latin typeface="Comic Sans MS" pitchFamily="66" charset="0"/>
              </a:rPr>
              <a:t>...</a:t>
            </a:r>
          </a:p>
          <a:p>
            <a:pPr algn="ctr"/>
            <a:r>
              <a:rPr lang="en-GB" sz="950" dirty="0" err="1" smtClean="0">
                <a:solidFill>
                  <a:schemeClr val="tx1"/>
                </a:solidFill>
                <a:latin typeface="Comic Sans MS" pitchFamily="66" charset="0"/>
              </a:rPr>
              <a:t>wastraff</a:t>
            </a:r>
            <a:r>
              <a:rPr lang="en-GB" sz="9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950" dirty="0" err="1" smtClean="0">
                <a:solidFill>
                  <a:schemeClr val="tx1"/>
                </a:solidFill>
                <a:latin typeface="Comic Sans MS" pitchFamily="66" charset="0"/>
              </a:rPr>
              <a:t>amser</a:t>
            </a:r>
            <a:r>
              <a:rPr lang="en-GB" sz="950" dirty="0" smtClean="0">
                <a:solidFill>
                  <a:schemeClr val="tx1"/>
                </a:solidFill>
                <a:latin typeface="Comic Sans MS" pitchFamily="66" charset="0"/>
              </a:rPr>
              <a:t> – </a:t>
            </a:r>
            <a:r>
              <a:rPr lang="en-GB" sz="950" i="1" dirty="0" smtClean="0">
                <a:solidFill>
                  <a:schemeClr val="tx1"/>
                </a:solidFill>
                <a:latin typeface="Comic Sans MS" pitchFamily="66" charset="0"/>
              </a:rPr>
              <a:t>a waste of time</a:t>
            </a:r>
          </a:p>
          <a:p>
            <a:pPr algn="ctr"/>
            <a:r>
              <a:rPr lang="en-GB" sz="950" dirty="0" err="1" smtClean="0">
                <a:solidFill>
                  <a:schemeClr val="tx1"/>
                </a:solidFill>
                <a:latin typeface="Comic Sans MS" pitchFamily="66" charset="0"/>
              </a:rPr>
              <a:t>lawer</a:t>
            </a:r>
            <a:r>
              <a:rPr lang="en-GB" sz="950" dirty="0" smtClean="0">
                <a:solidFill>
                  <a:schemeClr val="tx1"/>
                </a:solidFill>
                <a:latin typeface="Comic Sans MS" pitchFamily="66" charset="0"/>
              </a:rPr>
              <a:t> o </a:t>
            </a:r>
            <a:r>
              <a:rPr lang="en-GB" sz="950" dirty="0" err="1" smtClean="0">
                <a:solidFill>
                  <a:schemeClr val="tx1"/>
                </a:solidFill>
                <a:latin typeface="Comic Sans MS" pitchFamily="66" charset="0"/>
              </a:rPr>
              <a:t>hwyl</a:t>
            </a:r>
            <a:r>
              <a:rPr lang="en-GB" sz="950" dirty="0" smtClean="0">
                <a:solidFill>
                  <a:schemeClr val="tx1"/>
                </a:solidFill>
                <a:latin typeface="Comic Sans MS" pitchFamily="66" charset="0"/>
              </a:rPr>
              <a:t> – </a:t>
            </a:r>
            <a:r>
              <a:rPr lang="en-GB" sz="950" i="1" dirty="0" smtClean="0">
                <a:solidFill>
                  <a:schemeClr val="tx1"/>
                </a:solidFill>
                <a:latin typeface="Comic Sans MS" pitchFamily="66" charset="0"/>
              </a:rPr>
              <a:t>lots of fun</a:t>
            </a:r>
          </a:p>
          <a:p>
            <a:pPr algn="ctr"/>
            <a:r>
              <a:rPr lang="en-GB" sz="950" dirty="0" err="1" smtClean="0">
                <a:solidFill>
                  <a:schemeClr val="tx1"/>
                </a:solidFill>
                <a:latin typeface="Comic Sans MS" pitchFamily="66" charset="0"/>
              </a:rPr>
              <a:t>gyffrous</a:t>
            </a:r>
            <a:r>
              <a:rPr lang="en-GB" sz="9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950" dirty="0" err="1" smtClean="0">
                <a:solidFill>
                  <a:schemeClr val="tx1"/>
                </a:solidFill>
                <a:latin typeface="Comic Sans MS" pitchFamily="66" charset="0"/>
              </a:rPr>
              <a:t>iawn</a:t>
            </a:r>
            <a:r>
              <a:rPr lang="en-GB" sz="950" dirty="0" smtClean="0">
                <a:solidFill>
                  <a:schemeClr val="tx1"/>
                </a:solidFill>
                <a:latin typeface="Comic Sans MS" pitchFamily="66" charset="0"/>
              </a:rPr>
              <a:t> – </a:t>
            </a:r>
            <a:r>
              <a:rPr lang="en-GB" sz="950" i="1" dirty="0" smtClean="0">
                <a:solidFill>
                  <a:schemeClr val="tx1"/>
                </a:solidFill>
                <a:latin typeface="Comic Sans MS" pitchFamily="66" charset="0"/>
              </a:rPr>
              <a:t>very exciting</a:t>
            </a:r>
          </a:p>
          <a:p>
            <a:pPr algn="ctr"/>
            <a:endParaRPr lang="en-GB" sz="10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7" name="5-Point Star 36"/>
          <p:cNvSpPr/>
          <p:nvPr/>
        </p:nvSpPr>
        <p:spPr>
          <a:xfrm>
            <a:off x="2699792" y="2348880"/>
            <a:ext cx="432048" cy="410344"/>
          </a:xfrm>
          <a:prstGeom prst="star5">
            <a:avLst>
              <a:gd name="adj" fmla="val 16670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5-Point Star 39"/>
          <p:cNvSpPr/>
          <p:nvPr/>
        </p:nvSpPr>
        <p:spPr>
          <a:xfrm>
            <a:off x="827584" y="2348880"/>
            <a:ext cx="432048" cy="410344"/>
          </a:xfrm>
          <a:prstGeom prst="star5">
            <a:avLst>
              <a:gd name="adj" fmla="val 21527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5-Point Star 40"/>
          <p:cNvSpPr/>
          <p:nvPr/>
        </p:nvSpPr>
        <p:spPr>
          <a:xfrm>
            <a:off x="2627784" y="4221088"/>
            <a:ext cx="432048" cy="41034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5-Point Star 41"/>
          <p:cNvSpPr/>
          <p:nvPr/>
        </p:nvSpPr>
        <p:spPr>
          <a:xfrm>
            <a:off x="899592" y="4221088"/>
            <a:ext cx="432048" cy="41034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971600" y="1772816"/>
            <a:ext cx="1728192" cy="69837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Beth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ydy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enw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2987824" y="1772816"/>
            <a:ext cx="1368152" cy="7200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Sut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teimlo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4572000" y="1844824"/>
            <a:ext cx="1584176" cy="7200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Sut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oedd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y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tywydd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ddoe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6660232" y="1844824"/>
            <a:ext cx="1368152" cy="7920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Sut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fydd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y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tywydd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yfory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5940152" y="2636912"/>
            <a:ext cx="1224136" cy="12744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Beth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wedi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bod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wneud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6588224" y="3933056"/>
            <a:ext cx="1512168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Beth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ydy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hoff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raglen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deledu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5148064" y="3861048"/>
            <a:ext cx="1224136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Beth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hoffet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wneud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2" name="Oval 51"/>
          <p:cNvSpPr/>
          <p:nvPr/>
        </p:nvSpPr>
        <p:spPr>
          <a:xfrm>
            <a:off x="3347864" y="3933056"/>
            <a:ext cx="1440160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Beth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ti’n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feddwl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o ‘One Direction’?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3" name="Oval 52"/>
          <p:cNvSpPr/>
          <p:nvPr/>
        </p:nvSpPr>
        <p:spPr>
          <a:xfrm>
            <a:off x="827584" y="4653136"/>
            <a:ext cx="1152128" cy="122413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cytuno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4" name="Up Arrow 53"/>
          <p:cNvSpPr/>
          <p:nvPr/>
        </p:nvSpPr>
        <p:spPr>
          <a:xfrm>
            <a:off x="1763688" y="1556792"/>
            <a:ext cx="144016" cy="288032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Up Arrow 54"/>
          <p:cNvSpPr/>
          <p:nvPr/>
        </p:nvSpPr>
        <p:spPr>
          <a:xfrm>
            <a:off x="3275856" y="1556792"/>
            <a:ext cx="144016" cy="36004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Up Arrow 55"/>
          <p:cNvSpPr/>
          <p:nvPr/>
        </p:nvSpPr>
        <p:spPr>
          <a:xfrm>
            <a:off x="5364088" y="1556792"/>
            <a:ext cx="144016" cy="36004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Up Arrow 56"/>
          <p:cNvSpPr/>
          <p:nvPr/>
        </p:nvSpPr>
        <p:spPr>
          <a:xfrm>
            <a:off x="7308304" y="1556792"/>
            <a:ext cx="144016" cy="36004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ight Arrow 57"/>
          <p:cNvSpPr/>
          <p:nvPr/>
        </p:nvSpPr>
        <p:spPr>
          <a:xfrm>
            <a:off x="6948264" y="3284984"/>
            <a:ext cx="360040" cy="144016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ight Arrow 58"/>
          <p:cNvSpPr/>
          <p:nvPr/>
        </p:nvSpPr>
        <p:spPr>
          <a:xfrm>
            <a:off x="1691680" y="5445224"/>
            <a:ext cx="432048" cy="144016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Down Arrow 59"/>
          <p:cNvSpPr/>
          <p:nvPr/>
        </p:nvSpPr>
        <p:spPr>
          <a:xfrm>
            <a:off x="4427984" y="4509120"/>
            <a:ext cx="144016" cy="504056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Down Arrow 60"/>
          <p:cNvSpPr/>
          <p:nvPr/>
        </p:nvSpPr>
        <p:spPr>
          <a:xfrm>
            <a:off x="7812360" y="4581128"/>
            <a:ext cx="144016" cy="36004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2" name="Down Arrow 61"/>
          <p:cNvSpPr/>
          <p:nvPr/>
        </p:nvSpPr>
        <p:spPr>
          <a:xfrm>
            <a:off x="6228184" y="4509120"/>
            <a:ext cx="144016" cy="432048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2" descr="CSC-Logo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665384" y="6093296"/>
            <a:ext cx="1478616" cy="764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C:\Users\daviee5\AppData\Local\Microsoft\Windows\Temporary Internet Files\Content.IE5\EIMT1X4O\MP900422721[1]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6093296"/>
            <a:ext cx="1763688" cy="764704"/>
          </a:xfrm>
          <a:prstGeom prst="rect">
            <a:avLst/>
          </a:prstGeom>
          <a:noFill/>
        </p:spPr>
      </p:pic>
      <p:pic>
        <p:nvPicPr>
          <p:cNvPr id="1029" name="Picture 5" descr="C:\Users\daviee5\AppData\Local\Microsoft\Windows\Temporary Internet Files\Content.IE5\VLPGA22F\MP900442505[1]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244408" y="2492896"/>
            <a:ext cx="899592" cy="1584176"/>
          </a:xfrm>
          <a:prstGeom prst="rect">
            <a:avLst/>
          </a:prstGeom>
          <a:noFill/>
        </p:spPr>
      </p:pic>
      <p:pic>
        <p:nvPicPr>
          <p:cNvPr id="1030" name="Picture 6" descr="C:\Users\daviee5\AppData\Local\Microsoft\Windows\Temporary Internet Files\Content.IE5\VLPGA22F\MP900430788[1]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2636912"/>
            <a:ext cx="751781" cy="1330428"/>
          </a:xfrm>
          <a:prstGeom prst="rect">
            <a:avLst/>
          </a:prstGeom>
          <a:noFill/>
        </p:spPr>
      </p:pic>
      <p:pic>
        <p:nvPicPr>
          <p:cNvPr id="1031" name="Picture 7" descr="C:\Users\daviee5\AppData\Local\Microsoft\Windows\Temporary Internet Files\Content.IE5\EIMT1X4O\MP900431165[1]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419872" y="6093296"/>
            <a:ext cx="2376264" cy="764704"/>
          </a:xfrm>
          <a:prstGeom prst="rect">
            <a:avLst/>
          </a:prstGeom>
          <a:noFill/>
        </p:spPr>
      </p:pic>
      <p:pic>
        <p:nvPicPr>
          <p:cNvPr id="1032" name="Picture 8" descr="C:\Users\daviee5\AppData\Local\Microsoft\Windows\Temporary Internet Files\Content.IE5\EIMT1X4O\MP900403252[1]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3275856" y="0"/>
            <a:ext cx="2664296" cy="692695"/>
          </a:xfrm>
          <a:prstGeom prst="rect">
            <a:avLst/>
          </a:prstGeom>
          <a:noFill/>
        </p:spPr>
      </p:pic>
      <p:pic>
        <p:nvPicPr>
          <p:cNvPr id="1037" name="Picture 13" descr="C:\Users\daviee5\AppData\Local\Microsoft\Windows\Temporary Internet Files\Content.IE5\Q3FF0LC0\MP900439314[1].jp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164288" y="0"/>
            <a:ext cx="1979712" cy="692695"/>
          </a:xfrm>
          <a:prstGeom prst="rect">
            <a:avLst/>
          </a:prstGeom>
          <a:noFill/>
        </p:spPr>
      </p:pic>
      <p:pic>
        <p:nvPicPr>
          <p:cNvPr id="1038" name="Picture 14" descr="C:\Users\daviee5\AppData\Local\Microsoft\Windows\Temporary Internet Files\Content.IE5\CWPSFPZ7\MP900442393[1].jp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0" y="0"/>
            <a:ext cx="1907704" cy="6926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CDEF5D309968F47BA4283D5EF20CD5A" ma:contentTypeVersion="6" ma:contentTypeDescription="Create a new document." ma:contentTypeScope="" ma:versionID="210cd4caaab245b2ff1a191587430f49">
  <xsd:schema xmlns:xsd="http://www.w3.org/2001/XMLSchema" xmlns:xs="http://www.w3.org/2001/XMLSchema" xmlns:p="http://schemas.microsoft.com/office/2006/metadata/properties" xmlns:ns2="e4c5c589-3ad8-47a8-94e0-b262ce2b2c66" targetNamespace="http://schemas.microsoft.com/office/2006/metadata/properties" ma:root="true" ma:fieldsID="33a5ac1384ece44a5a426e87bcd2029d" ns2:_="">
    <xsd:import namespace="e4c5c589-3ad8-47a8-94e0-b262ce2b2c6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c5c589-3ad8-47a8-94e0-b262ce2b2c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9D22127-E2B7-4326-AB2F-6D251A46CDC4}"/>
</file>

<file path=customXml/itemProps2.xml><?xml version="1.0" encoding="utf-8"?>
<ds:datastoreItem xmlns:ds="http://schemas.openxmlformats.org/officeDocument/2006/customXml" ds:itemID="{9F4436FE-C21A-422D-9661-9ACA297E53BF}"/>
</file>

<file path=customXml/itemProps3.xml><?xml version="1.0" encoding="utf-8"?>
<ds:datastoreItem xmlns:ds="http://schemas.openxmlformats.org/officeDocument/2006/customXml" ds:itemID="{F6D79BA8-5C3F-46FB-B704-8A4B3CA90D35}"/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2116</TotalTime>
  <Words>218</Words>
  <Application>Microsoft Office PowerPoint</Application>
  <PresentationFormat>On-screen Show (4:3)</PresentationFormat>
  <Paragraphs>30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Module</vt:lpstr>
      <vt:lpstr>Slide 1</vt:lpstr>
    </vt:vector>
  </TitlesOfParts>
  <Company>Rhondda Cynon Taff CBC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daviee5</dc:creator>
  <cp:lastModifiedBy>Windows User</cp:lastModifiedBy>
  <cp:revision>143</cp:revision>
  <dcterms:created xsi:type="dcterms:W3CDTF">2013-08-31T15:45:17Z</dcterms:created>
  <dcterms:modified xsi:type="dcterms:W3CDTF">2016-11-22T10:40:09Z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0x0101006CDEF5D309968F47BA4283D5EF20CD5A</vt:lpwstr>
  </property>
</Properties>
</file>