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79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131840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Blwyddyn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3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87824" y="836712"/>
            <a:ext cx="1512168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hi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byw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mewn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o’r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6296" y="2780928"/>
            <a:ext cx="914400" cy="100811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725144"/>
            <a:ext cx="1080120" cy="122413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Ces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91880" y="5085184"/>
            <a:ext cx="1296144" cy="84239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Es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/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i’r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5013176"/>
            <a:ext cx="1296144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/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732240" y="5013176"/>
            <a:ext cx="1368152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does dim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o’r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43608" y="2564904"/>
            <a:ext cx="1872208" cy="194421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Sam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does dim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6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699792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627784" y="4149080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99592" y="4149080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teimlo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Ble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byw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6012160" y="2636912"/>
            <a:ext cx="1008112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wisgo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88224" y="3933056"/>
            <a:ext cx="1512168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cwningen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347864" y="3933056"/>
            <a:ext cx="144016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Ble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est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152128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gest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275856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5364088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7308304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876256" y="3212976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691680" y="5517232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427984" y="4509120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668344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228184" y="4509120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CSC-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65384" y="6093296"/>
            <a:ext cx="1478616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daviee5\AppData\Local\Microsoft\Windows\Temporary Internet Files\Content.IE5\137MIUFX\MP900442457[1]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668344" y="0"/>
            <a:ext cx="1475656" cy="693693"/>
          </a:xfrm>
          <a:prstGeom prst="rect">
            <a:avLst/>
          </a:prstGeom>
          <a:noFill/>
        </p:spPr>
      </p:pic>
      <p:pic>
        <p:nvPicPr>
          <p:cNvPr id="1032" name="Picture 8" descr="C:\Users\daviee5\AppData\Local\Microsoft\Windows\Temporary Internet Files\Content.IE5\137MIUFX\MP900314408[1]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244408" y="2708920"/>
            <a:ext cx="899592" cy="1584176"/>
          </a:xfrm>
          <a:prstGeom prst="rect">
            <a:avLst/>
          </a:prstGeom>
          <a:noFill/>
        </p:spPr>
      </p:pic>
      <p:pic>
        <p:nvPicPr>
          <p:cNvPr id="1033" name="Picture 9" descr="C:\Users\daviee5\AppData\Local\Microsoft\Windows\Temporary Internet Files\Content.IE5\30UVLV2V\MP900289420[2]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157192"/>
            <a:ext cx="774960" cy="1700808"/>
          </a:xfrm>
          <a:prstGeom prst="rect">
            <a:avLst/>
          </a:prstGeom>
          <a:noFill/>
        </p:spPr>
      </p:pic>
      <p:pic>
        <p:nvPicPr>
          <p:cNvPr id="1036" name="Picture 12" descr="C:\Users\daviee5\AppData\Local\Microsoft\Windows\Temporary Internet Files\Content.IE5\Q3FF0LC0\MP900442486[1]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491880" y="6093296"/>
            <a:ext cx="1944216" cy="764704"/>
          </a:xfrm>
          <a:prstGeom prst="rect">
            <a:avLst/>
          </a:prstGeom>
          <a:noFill/>
        </p:spPr>
      </p:pic>
      <p:pic>
        <p:nvPicPr>
          <p:cNvPr id="1037" name="Picture 13" descr="C:\Users\daviee5\AppData\Local\Microsoft\Windows\Temporary Internet Files\Content.IE5\JI8ZGSDO\MP900427782[1]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755576" cy="1736127"/>
          </a:xfrm>
          <a:prstGeom prst="rect">
            <a:avLst/>
          </a:prstGeom>
          <a:noFill/>
        </p:spPr>
      </p:pic>
      <p:pic>
        <p:nvPicPr>
          <p:cNvPr id="1043" name="Picture 19" descr="C:\Users\daviee5\AppData\Local\Microsoft\Windows\Temporary Internet Files\Content.IE5\VLPGA22F\MP900442499[1]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131840" y="0"/>
            <a:ext cx="2555776" cy="692696"/>
          </a:xfrm>
          <a:prstGeom prst="rect">
            <a:avLst/>
          </a:prstGeom>
          <a:noFill/>
        </p:spPr>
      </p:pic>
      <p:pic>
        <p:nvPicPr>
          <p:cNvPr id="1044" name="Picture 20" descr="C:\Users\daviee5\AppData\Local\Microsoft\Windows\Temporary Internet Files\Content.IE5\VLPGA22F\MP900387577[1]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2636912"/>
            <a:ext cx="743047" cy="1612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DEF5D309968F47BA4283D5EF20CD5A" ma:contentTypeVersion="6" ma:contentTypeDescription="Create a new document." ma:contentTypeScope="" ma:versionID="210cd4caaab245b2ff1a191587430f49">
  <xsd:schema xmlns:xsd="http://www.w3.org/2001/XMLSchema" xmlns:xs="http://www.w3.org/2001/XMLSchema" xmlns:p="http://schemas.microsoft.com/office/2006/metadata/properties" xmlns:ns2="e4c5c589-3ad8-47a8-94e0-b262ce2b2c66" targetNamespace="http://schemas.microsoft.com/office/2006/metadata/properties" ma:root="true" ma:fieldsID="33a5ac1384ece44a5a426e87bcd2029d" ns2:_="">
    <xsd:import namespace="e4c5c589-3ad8-47a8-94e0-b262ce2b2c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c5c589-3ad8-47a8-94e0-b262ce2b2c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402821C-F61D-4C72-8DF3-3DCA65CD7F1B}"/>
</file>

<file path=customXml/itemProps2.xml><?xml version="1.0" encoding="utf-8"?>
<ds:datastoreItem xmlns:ds="http://schemas.openxmlformats.org/officeDocument/2006/customXml" ds:itemID="{6D457229-4621-4550-AD56-A29A520CB439}"/>
</file>

<file path=customXml/itemProps3.xml><?xml version="1.0" encoding="utf-8"?>
<ds:datastoreItem xmlns:ds="http://schemas.openxmlformats.org/officeDocument/2006/customXml" ds:itemID="{E0A51100-6CE9-479F-B340-F602EDF0EAF4}"/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1242</TotalTime>
  <Words>163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Windows User</cp:lastModifiedBy>
  <cp:revision>59</cp:revision>
  <dcterms:created xsi:type="dcterms:W3CDTF">2013-08-31T15:45:17Z</dcterms:created>
  <dcterms:modified xsi:type="dcterms:W3CDTF">2016-11-22T10:39:08Z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0x0101006CDEF5D309968F47BA4283D5EF20CD5A</vt:lpwstr>
  </property>
</Properties>
</file>