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F2A331E-DC64-46CD-8CB4-E664AFD540BD}">
          <p14:sldIdLst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9D921D-F05B-4505-B239-BE2F9E6418E9}" v="436" dt="2020-04-24T14:25:26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7771A-5F33-4612-84B6-7FFBA0963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7BF639-B8ED-435B-9931-AF9A8B5931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3673C-9641-4430-8A38-407185E39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6A415-CE61-454F-95B7-7E8B77A76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C1220-2458-4076-B4D9-A56A829EC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04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BAEC9-1687-4E12-913A-AED3FFA6E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FE6B4-6EF1-4A3D-A284-AB885F291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DF805-D71D-4F28-BADB-8BD14339B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BD6FB-08EA-46D4-A78E-36180649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CC843-4213-49E6-8D3E-FBC26B639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76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AE93F-0F0E-4AA4-9DF0-B77BFBF05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793733-6D2B-46B4-B950-E536836A5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B9FD1-F6C4-4179-804C-AC7017776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65C56-BA2F-469A-AC35-74E4C78F5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24D562-A371-468B-A695-8FF92A1F8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72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89E92-30D5-4F7E-80C3-94E33EA80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A8213-BB54-4E72-AC16-22000BF3C5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80B95-8CBA-4EF1-A964-79DBC8D9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B859E2-10EA-439B-B89F-F095FB7C6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9F0A18-41CF-4FF5-9587-6A937E9F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94B79-725A-4070-AA34-9B2375120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29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98F8B-D23E-4AFA-9701-AAADECC45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E2471-F790-4565-8EDB-CA0B2721A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484AD0-51A0-4ADC-8DEC-7144C8C51A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8D7333-E2B4-47E5-BD91-BA9844ECCB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B341B6-BF3A-435D-8259-B6871DF77D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36AAA3-1F5E-46F0-9045-96C2BAF3A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9BFB31-0E12-407C-9897-698E148A8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CEBCF7-6FEC-4906-85E8-4171647A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30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7E0D6-C7FE-4231-B806-1D33478F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C0D4CC-64E9-4986-BDCC-C442759E0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C14BBB-BAFB-44AF-894F-35118AAD1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74069F-2576-4A3A-BBC8-A342906A8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571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947FB4-07B9-48BE-BA3B-6D6CD6C0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B9B25-49BD-43C3-B43F-D85F7196E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B76E3F-F937-4841-B84F-70364A9D3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7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927D0-540D-46C9-99F8-1872370DC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65322-317F-4342-B09A-BD663509C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C9F73-F7B5-4753-848E-42A0E36A8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DEFF79-4F5B-419F-82EE-BD81FDBC8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167D1-494C-48E0-BD76-CEE0344C7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9099F-8E85-42DD-851D-AD06DDEE8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261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464D4-7184-4476-B69F-4AB9BE315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22DCAD-92D5-4DDC-A5DF-2B0517D1C3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3DE9EB-A0C5-4AE2-826B-E8E3DC689D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2521C-82DE-4EBD-9EF1-9F836A7BB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677B57-201C-4545-BEA8-195D39E74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FD804-969F-462D-B445-C533DAD2C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26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0DDF7-88EC-4088-AACF-9C5845FDF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D8AE2D-A221-407D-915E-7FFCD0E949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28AF1-8D5E-4F13-8994-ECFC449B0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B0700-FC37-4C59-AC69-5BE65A794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5E2BD-D2E2-416D-A0B3-7498737C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52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DDEC2D-C108-4401-BE69-2BA7A4EE28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A267CD-2B71-4232-9921-521EA83E1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55C2D-7E78-44D0-97A2-A1EA135E7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082B8-7989-4BC6-BC54-A35C4B538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44267-D89A-400F-BD42-54E05FC6C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D9DE7D-7A8B-40E5-92E3-93EC660D1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A998F-129E-4CD3-9B47-5236D3B8E8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1064F-AB10-48CF-96A8-78BB9DD2FF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2F0FF-C535-4CDC-83AF-5B008C5A40FE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E9CDC-7654-4C56-BDB1-1D7E4C79BC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477D7-FCC8-4030-B108-46F4BAD82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6736-86AC-451F-B1DA-6DBC6C953D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511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yw.cymru/en/" TargetMode="External"/><Relationship Id="rId13" Type="http://schemas.openxmlformats.org/officeDocument/2006/relationships/image" Target="../media/image4.png"/><Relationship Id="rId3" Type="http://schemas.openxmlformats.org/officeDocument/2006/relationships/hyperlink" Target="http://welshnurseryrhymes.wales/Addysgol" TargetMode="External"/><Relationship Id="rId7" Type="http://schemas.openxmlformats.org/officeDocument/2006/relationships/hyperlink" Target="https://www.urdd.cymru/en/" TargetMode="External"/><Relationship Id="rId12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earn-welsh.net/welshgames" TargetMode="External"/><Relationship Id="rId11" Type="http://schemas.openxmlformats.org/officeDocument/2006/relationships/image" Target="../media/image2.png"/><Relationship Id="rId5" Type="http://schemas.openxmlformats.org/officeDocument/2006/relationships/hyperlink" Target="https://tinyurl.com/y8p86w77" TargetMode="External"/><Relationship Id="rId15" Type="http://schemas.openxmlformats.org/officeDocument/2006/relationships/image" Target="../media/image6.jpg"/><Relationship Id="rId10" Type="http://schemas.openxmlformats.org/officeDocument/2006/relationships/hyperlink" Target="https://peniarth.cymru/" TargetMode="External"/><Relationship Id="rId4" Type="http://schemas.openxmlformats.org/officeDocument/2006/relationships/hyperlink" Target="https://www.fflicafflac.com/eng/" TargetMode="External"/><Relationship Id="rId9" Type="http://schemas.openxmlformats.org/officeDocument/2006/relationships/hyperlink" Target="https://www.bbc.co.uk/bitesize/subjects/zqsv7p3" TargetMode="Externa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5DB318C-D490-44AA-9053-C96AC410968B}"/>
              </a:ext>
            </a:extLst>
          </p:cNvPr>
          <p:cNvSpPr txBox="1"/>
          <p:nvPr/>
        </p:nvSpPr>
        <p:spPr>
          <a:xfrm>
            <a:off x="-1" y="0"/>
            <a:ext cx="923331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333D21-A0E2-47CE-86C3-505F7A797859}"/>
              </a:ext>
            </a:extLst>
          </p:cNvPr>
          <p:cNvSpPr/>
          <p:nvPr/>
        </p:nvSpPr>
        <p:spPr>
          <a:xfrm rot="16200000">
            <a:off x="-2992966" y="3013501"/>
            <a:ext cx="690926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ADNODDAU AR-LEIN</a:t>
            </a: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71A9854F-7A86-4C32-8C30-DC2AD9AFC1B5}"/>
              </a:ext>
            </a:extLst>
          </p:cNvPr>
          <p:cNvSpPr/>
          <p:nvPr/>
        </p:nvSpPr>
        <p:spPr>
          <a:xfrm>
            <a:off x="3386523" y="3175785"/>
            <a:ext cx="1887842" cy="609600"/>
          </a:xfrm>
          <a:custGeom>
            <a:avLst/>
            <a:gdLst>
              <a:gd name="connsiteX0" fmla="*/ 0 w 1887842"/>
              <a:gd name="connsiteY0" fmla="*/ 0 h 609600"/>
              <a:gd name="connsiteX1" fmla="*/ 480189 w 1887842"/>
              <a:gd name="connsiteY1" fmla="*/ 0 h 609600"/>
              <a:gd name="connsiteX2" fmla="*/ 976209 w 1887842"/>
              <a:gd name="connsiteY2" fmla="*/ 0 h 609600"/>
              <a:gd name="connsiteX3" fmla="*/ 1583042 w 1887842"/>
              <a:gd name="connsiteY3" fmla="*/ 0 h 609600"/>
              <a:gd name="connsiteX4" fmla="*/ 1887842 w 1887842"/>
              <a:gd name="connsiteY4" fmla="*/ 304800 h 609600"/>
              <a:gd name="connsiteX5" fmla="*/ 1583042 w 1887842"/>
              <a:gd name="connsiteY5" fmla="*/ 609600 h 609600"/>
              <a:gd name="connsiteX6" fmla="*/ 1055361 w 1887842"/>
              <a:gd name="connsiteY6" fmla="*/ 609600 h 609600"/>
              <a:gd name="connsiteX7" fmla="*/ 527681 w 1887842"/>
              <a:gd name="connsiteY7" fmla="*/ 609600 h 609600"/>
              <a:gd name="connsiteX8" fmla="*/ 0 w 1887842"/>
              <a:gd name="connsiteY8" fmla="*/ 609600 h 609600"/>
              <a:gd name="connsiteX9" fmla="*/ 0 w 1887842"/>
              <a:gd name="connsiteY9" fmla="*/ 304800 h 609600"/>
              <a:gd name="connsiteX10" fmla="*/ 0 w 1887842"/>
              <a:gd name="connsiteY10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87842" h="609600" fill="none" extrusionOk="0">
                <a:moveTo>
                  <a:pt x="0" y="0"/>
                </a:moveTo>
                <a:cubicBezTo>
                  <a:pt x="189429" y="-466"/>
                  <a:pt x="377593" y="39107"/>
                  <a:pt x="480189" y="0"/>
                </a:cubicBezTo>
                <a:cubicBezTo>
                  <a:pt x="582785" y="-39107"/>
                  <a:pt x="750147" y="36440"/>
                  <a:pt x="976209" y="0"/>
                </a:cubicBezTo>
                <a:cubicBezTo>
                  <a:pt x="1202271" y="-36440"/>
                  <a:pt x="1404550" y="63594"/>
                  <a:pt x="1583042" y="0"/>
                </a:cubicBezTo>
                <a:cubicBezTo>
                  <a:pt x="1708576" y="116475"/>
                  <a:pt x="1734983" y="176312"/>
                  <a:pt x="1887842" y="304800"/>
                </a:cubicBezTo>
                <a:cubicBezTo>
                  <a:pt x="1812502" y="432271"/>
                  <a:pt x="1673210" y="519370"/>
                  <a:pt x="1583042" y="609600"/>
                </a:cubicBezTo>
                <a:cubicBezTo>
                  <a:pt x="1369568" y="669994"/>
                  <a:pt x="1268554" y="601612"/>
                  <a:pt x="1055361" y="609600"/>
                </a:cubicBezTo>
                <a:cubicBezTo>
                  <a:pt x="842168" y="617588"/>
                  <a:pt x="702470" y="577629"/>
                  <a:pt x="527681" y="609600"/>
                </a:cubicBezTo>
                <a:cubicBezTo>
                  <a:pt x="352892" y="641571"/>
                  <a:pt x="216252" y="576608"/>
                  <a:pt x="0" y="609600"/>
                </a:cubicBezTo>
                <a:cubicBezTo>
                  <a:pt x="-1039" y="495536"/>
                  <a:pt x="27215" y="410329"/>
                  <a:pt x="0" y="304800"/>
                </a:cubicBezTo>
                <a:cubicBezTo>
                  <a:pt x="-27215" y="199271"/>
                  <a:pt x="12521" y="132042"/>
                  <a:pt x="0" y="0"/>
                </a:cubicBezTo>
                <a:close/>
              </a:path>
              <a:path w="1887842" h="609600" stroke="0" extrusionOk="0">
                <a:moveTo>
                  <a:pt x="0" y="0"/>
                </a:moveTo>
                <a:cubicBezTo>
                  <a:pt x="256334" y="-65436"/>
                  <a:pt x="374241" y="4964"/>
                  <a:pt x="559342" y="0"/>
                </a:cubicBezTo>
                <a:cubicBezTo>
                  <a:pt x="744443" y="-4964"/>
                  <a:pt x="855913" y="63706"/>
                  <a:pt x="1118683" y="0"/>
                </a:cubicBezTo>
                <a:cubicBezTo>
                  <a:pt x="1381453" y="-63706"/>
                  <a:pt x="1391601" y="39610"/>
                  <a:pt x="1583042" y="0"/>
                </a:cubicBezTo>
                <a:cubicBezTo>
                  <a:pt x="1655226" y="51987"/>
                  <a:pt x="1771403" y="192147"/>
                  <a:pt x="1887842" y="304800"/>
                </a:cubicBezTo>
                <a:cubicBezTo>
                  <a:pt x="1813589" y="440992"/>
                  <a:pt x="1720285" y="468718"/>
                  <a:pt x="1583042" y="609600"/>
                </a:cubicBezTo>
                <a:cubicBezTo>
                  <a:pt x="1419773" y="616337"/>
                  <a:pt x="1244103" y="603934"/>
                  <a:pt x="1087022" y="609600"/>
                </a:cubicBezTo>
                <a:cubicBezTo>
                  <a:pt x="929941" y="615266"/>
                  <a:pt x="746135" y="564033"/>
                  <a:pt x="543511" y="609600"/>
                </a:cubicBezTo>
                <a:cubicBezTo>
                  <a:pt x="340887" y="655167"/>
                  <a:pt x="181877" y="592995"/>
                  <a:pt x="0" y="609600"/>
                </a:cubicBezTo>
                <a:cubicBezTo>
                  <a:pt x="-2418" y="470761"/>
                  <a:pt x="576" y="414209"/>
                  <a:pt x="0" y="310896"/>
                </a:cubicBezTo>
                <a:cubicBezTo>
                  <a:pt x="-576" y="207583"/>
                  <a:pt x="4481" y="72755"/>
                  <a:pt x="0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extLst>
              <a:ext uri="{C807C97D-BFC1-408E-A445-0C87EB9F89A2}">
                <ask:lineSketchStyleProps xmlns="" xmlns:ask="http://schemas.microsoft.com/office/drawing/2018/sketchyshapes" sd="592186982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err="1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Apiau</a:t>
            </a:r>
            <a:r>
              <a:rPr lang="en-GB" sz="2000" b="1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/Apps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3BC1DC-D59C-4CFD-B62F-E49F11498BD0}"/>
              </a:ext>
            </a:extLst>
          </p:cNvPr>
          <p:cNvSpPr txBox="1"/>
          <p:nvPr/>
        </p:nvSpPr>
        <p:spPr>
          <a:xfrm>
            <a:off x="3386523" y="3809884"/>
            <a:ext cx="25732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Cyw</a:t>
            </a:r>
            <a:endParaRPr lang="en-GB" sz="2000" dirty="0"/>
          </a:p>
          <a:p>
            <a:r>
              <a:rPr lang="en-GB" sz="2000" dirty="0" err="1"/>
              <a:t>Campau</a:t>
            </a:r>
            <a:r>
              <a:rPr lang="en-GB" sz="2000" dirty="0"/>
              <a:t> </a:t>
            </a:r>
            <a:r>
              <a:rPr lang="en-GB" sz="2000" dirty="0" err="1"/>
              <a:t>Cosmig</a:t>
            </a:r>
            <a:endParaRPr lang="en-GB" sz="2000" dirty="0"/>
          </a:p>
          <a:p>
            <a:r>
              <a:rPr lang="en-GB" sz="2000" dirty="0" err="1"/>
              <a:t>Betsan</a:t>
            </a:r>
            <a:r>
              <a:rPr lang="en-GB" sz="2000" dirty="0"/>
              <a:t> a </a:t>
            </a:r>
            <a:r>
              <a:rPr lang="en-GB" sz="2000" dirty="0" err="1"/>
              <a:t>Roco</a:t>
            </a:r>
            <a:endParaRPr lang="en-GB" sz="2000" dirty="0"/>
          </a:p>
          <a:p>
            <a:r>
              <a:rPr lang="en-GB" sz="2000" dirty="0"/>
              <a:t>Magi Ann</a:t>
            </a:r>
          </a:p>
          <a:p>
            <a:r>
              <a:rPr lang="en-GB" sz="2000" dirty="0" err="1"/>
              <a:t>Tric</a:t>
            </a:r>
            <a:r>
              <a:rPr lang="en-GB" sz="2000" dirty="0"/>
              <a:t> a </a:t>
            </a:r>
            <a:r>
              <a:rPr lang="en-GB" sz="2000" dirty="0" err="1"/>
              <a:t>Chlic</a:t>
            </a:r>
            <a:endParaRPr lang="en-GB" sz="2000" dirty="0"/>
          </a:p>
          <a:p>
            <a:r>
              <a:rPr lang="en-GB" sz="2000" dirty="0" err="1"/>
              <a:t>Sillafu</a:t>
            </a:r>
            <a:r>
              <a:rPr lang="en-GB" sz="2000" dirty="0"/>
              <a:t> Ail </a:t>
            </a:r>
            <a:r>
              <a:rPr lang="en-GB" sz="2000" dirty="0" err="1"/>
              <a:t>Iaith</a:t>
            </a:r>
            <a:endParaRPr lang="en-GB" sz="2000" dirty="0"/>
          </a:p>
          <a:p>
            <a:r>
              <a:rPr lang="en-GB" sz="2000" dirty="0" err="1"/>
              <a:t>Brawddegau</a:t>
            </a:r>
            <a:r>
              <a:rPr lang="en-GB" sz="2000" dirty="0"/>
              <a:t> Ail </a:t>
            </a:r>
            <a:r>
              <a:rPr lang="en-GB" sz="2000" dirty="0" err="1"/>
              <a:t>Iaith</a:t>
            </a:r>
            <a:endParaRPr lang="en-GB" sz="2000" dirty="0"/>
          </a:p>
          <a:p>
            <a:r>
              <a:rPr lang="en-GB" sz="2000" dirty="0" err="1"/>
              <a:t>Anagramau</a:t>
            </a:r>
            <a:r>
              <a:rPr lang="en-GB" sz="2000" dirty="0"/>
              <a:t> Ail </a:t>
            </a:r>
            <a:r>
              <a:rPr lang="en-GB" sz="2000" dirty="0" err="1"/>
              <a:t>Iaith</a:t>
            </a:r>
            <a:endParaRPr lang="en-GB" sz="2000" dirty="0"/>
          </a:p>
          <a:p>
            <a:r>
              <a:rPr lang="en-GB" sz="2000" dirty="0"/>
              <a:t>Welsh 4 Kids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EE62AE-A79A-4457-B4DC-50E84761C4C8}"/>
              </a:ext>
            </a:extLst>
          </p:cNvPr>
          <p:cNvSpPr txBox="1"/>
          <p:nvPr/>
        </p:nvSpPr>
        <p:spPr>
          <a:xfrm>
            <a:off x="6429190" y="1033201"/>
            <a:ext cx="5673115" cy="50167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err="1">
                <a:cs typeface="Calibri"/>
              </a:rPr>
              <a:t>Caneuon</a:t>
            </a:r>
            <a:r>
              <a:rPr lang="en-US" sz="2000" dirty="0">
                <a:cs typeface="Calibri"/>
              </a:rPr>
              <a:t> – songs</a:t>
            </a:r>
            <a:endParaRPr lang="en-US" sz="2000" b="1" dirty="0">
              <a:cs typeface="Calibri"/>
            </a:endParaRPr>
          </a:p>
          <a:p>
            <a:r>
              <a:rPr lang="en-US" sz="2000" dirty="0">
                <a:ea typeface="+mn-lt"/>
                <a:cs typeface="+mn-lt"/>
                <a:hlinkClick r:id="rId3"/>
              </a:rPr>
              <a:t>http://welshnurseryrhymes.wales/Addysgol</a:t>
            </a:r>
            <a:r>
              <a:rPr lang="en-US" sz="2000" dirty="0">
                <a:ea typeface="+mn-lt"/>
                <a:cs typeface="+mn-lt"/>
              </a:rPr>
              <a:t> </a:t>
            </a:r>
            <a:endParaRPr lang="en-US" sz="2000" dirty="0"/>
          </a:p>
          <a:p>
            <a:r>
              <a:rPr lang="en-US" sz="2000" dirty="0" err="1">
                <a:cs typeface="Calibri"/>
              </a:rPr>
              <a:t>Fflic</a:t>
            </a:r>
            <a:r>
              <a:rPr lang="en-US" sz="2000" dirty="0">
                <a:cs typeface="Calibri"/>
              </a:rPr>
              <a:t> a </a:t>
            </a:r>
            <a:r>
              <a:rPr lang="en-US" sz="2000" dirty="0" err="1">
                <a:cs typeface="Calibri"/>
              </a:rPr>
              <a:t>Fflac</a:t>
            </a:r>
            <a:r>
              <a:rPr lang="en-US" sz="2000" dirty="0">
                <a:cs typeface="Calibri"/>
              </a:rPr>
              <a:t> TV series</a:t>
            </a:r>
          </a:p>
          <a:p>
            <a:r>
              <a:rPr lang="en-US" sz="2000" dirty="0">
                <a:ea typeface="+mn-lt"/>
                <a:cs typeface="+mn-lt"/>
                <a:hlinkClick r:id="rId4"/>
              </a:rPr>
              <a:t>https://www.fflicafflac.com/eng/</a:t>
            </a:r>
            <a:r>
              <a:rPr lang="en-US" sz="2000" dirty="0">
                <a:ea typeface="+mn-lt"/>
                <a:cs typeface="+mn-lt"/>
              </a:rPr>
              <a:t> </a:t>
            </a:r>
            <a:endParaRPr lang="en-US" sz="2000" dirty="0"/>
          </a:p>
          <a:p>
            <a:r>
              <a:rPr lang="en-US" sz="2000" dirty="0">
                <a:cs typeface="Calibri"/>
              </a:rPr>
              <a:t>Twinkl</a:t>
            </a:r>
          </a:p>
          <a:p>
            <a:r>
              <a:rPr lang="en-GB" sz="2000" dirty="0">
                <a:hlinkClick r:id="rId5"/>
              </a:rPr>
              <a:t>https://tinyurl.com/y8p86w77</a:t>
            </a:r>
            <a:r>
              <a:rPr lang="en-GB" sz="2000" dirty="0"/>
              <a:t> </a:t>
            </a:r>
            <a:endParaRPr lang="en-US" sz="2000" dirty="0"/>
          </a:p>
          <a:p>
            <a:r>
              <a:rPr lang="en-US" sz="2000" dirty="0">
                <a:cs typeface="Calibri"/>
              </a:rPr>
              <a:t>Learn Welsh. Net</a:t>
            </a:r>
          </a:p>
          <a:p>
            <a:r>
              <a:rPr lang="en-US" sz="2000" dirty="0">
                <a:ea typeface="+mn-lt"/>
                <a:cs typeface="+mn-lt"/>
                <a:hlinkClick r:id="rId6"/>
              </a:rPr>
              <a:t>https://www.learn-welsh.net/welshgames</a:t>
            </a:r>
            <a:r>
              <a:rPr lang="en-US" sz="2000" dirty="0">
                <a:ea typeface="+mn-lt"/>
                <a:cs typeface="+mn-lt"/>
              </a:rPr>
              <a:t> </a:t>
            </a:r>
            <a:endParaRPr lang="en-US" sz="2000" dirty="0"/>
          </a:p>
          <a:p>
            <a:r>
              <a:rPr lang="en-US" sz="2000" dirty="0" err="1">
                <a:cs typeface="Calibri"/>
              </a:rPr>
              <a:t>Urdd</a:t>
            </a:r>
            <a:r>
              <a:rPr lang="en-US" sz="2000" dirty="0">
                <a:cs typeface="Calibri"/>
              </a:rPr>
              <a:t> </a:t>
            </a:r>
          </a:p>
          <a:p>
            <a:r>
              <a:rPr lang="en-US" sz="2000" dirty="0">
                <a:ea typeface="+mn-lt"/>
                <a:cs typeface="+mn-lt"/>
                <a:hlinkClick r:id="rId7"/>
              </a:rPr>
              <a:t>https://www.urdd.cymru/en/</a:t>
            </a:r>
            <a:r>
              <a:rPr lang="en-US" sz="2000" dirty="0">
                <a:ea typeface="+mn-lt"/>
                <a:cs typeface="+mn-lt"/>
              </a:rPr>
              <a:t> </a:t>
            </a:r>
            <a:endParaRPr lang="en-US" sz="2000" dirty="0"/>
          </a:p>
          <a:p>
            <a:r>
              <a:rPr lang="en-US" sz="2000" dirty="0" err="1">
                <a:cs typeface="Calibri"/>
              </a:rPr>
              <a:t>Cyw</a:t>
            </a:r>
            <a:r>
              <a:rPr lang="en-US" sz="2000" dirty="0">
                <a:cs typeface="Calibri"/>
              </a:rPr>
              <a:t> </a:t>
            </a:r>
          </a:p>
          <a:p>
            <a:r>
              <a:rPr lang="en-US" sz="2000" dirty="0">
                <a:ea typeface="+mn-lt"/>
                <a:cs typeface="+mn-lt"/>
                <a:hlinkClick r:id="rId8"/>
              </a:rPr>
              <a:t>https://cyw.cymru/en/</a:t>
            </a:r>
            <a:r>
              <a:rPr lang="en-US" sz="2000" dirty="0">
                <a:ea typeface="+mn-lt"/>
                <a:cs typeface="+mn-lt"/>
              </a:rPr>
              <a:t> </a:t>
            </a:r>
          </a:p>
          <a:p>
            <a:r>
              <a:rPr lang="en-US" sz="2000" dirty="0">
                <a:ea typeface="+mn-lt"/>
                <a:cs typeface="+mn-lt"/>
              </a:rPr>
              <a:t>BBC Bitesize</a:t>
            </a:r>
          </a:p>
          <a:p>
            <a:r>
              <a:rPr lang="en-US" sz="2000" dirty="0">
                <a:hlinkClick r:id="rId9"/>
              </a:rPr>
              <a:t>https://www.bbc.co.uk/bitesize/subjects/zqsv7p3</a:t>
            </a:r>
            <a:r>
              <a:rPr lang="en-US" sz="2000" dirty="0"/>
              <a:t> </a:t>
            </a:r>
          </a:p>
          <a:p>
            <a:r>
              <a:rPr lang="en-US" sz="2000" dirty="0" err="1"/>
              <a:t>Peniarth</a:t>
            </a:r>
            <a:endParaRPr lang="en-US" sz="2000" dirty="0"/>
          </a:p>
          <a:p>
            <a:r>
              <a:rPr lang="en-US" sz="2000" dirty="0">
                <a:hlinkClick r:id="rId10"/>
              </a:rPr>
              <a:t>https://peniarth.cymru/</a:t>
            </a:r>
            <a:r>
              <a:rPr lang="en-US" sz="2000" dirty="0"/>
              <a:t> </a:t>
            </a:r>
          </a:p>
        </p:txBody>
      </p:sp>
      <p:sp>
        <p:nvSpPr>
          <p:cNvPr id="24" name="Arrow: Pentagon 11">
            <a:extLst>
              <a:ext uri="{FF2B5EF4-FFF2-40B4-BE49-F238E27FC236}">
                <a16:creationId xmlns:a16="http://schemas.microsoft.com/office/drawing/2014/main" id="{9CC61899-F557-4194-9340-5CB95DBEFFD1}"/>
              </a:ext>
            </a:extLst>
          </p:cNvPr>
          <p:cNvSpPr/>
          <p:nvPr/>
        </p:nvSpPr>
        <p:spPr>
          <a:xfrm>
            <a:off x="6429190" y="257277"/>
            <a:ext cx="3404126" cy="609600"/>
          </a:xfrm>
          <a:custGeom>
            <a:avLst/>
            <a:gdLst>
              <a:gd name="connsiteX0" fmla="*/ 0 w 3404126"/>
              <a:gd name="connsiteY0" fmla="*/ 0 h 609600"/>
              <a:gd name="connsiteX1" fmla="*/ 485561 w 3404126"/>
              <a:gd name="connsiteY1" fmla="*/ 0 h 609600"/>
              <a:gd name="connsiteX2" fmla="*/ 1002115 w 3404126"/>
              <a:gd name="connsiteY2" fmla="*/ 0 h 609600"/>
              <a:gd name="connsiteX3" fmla="*/ 1425690 w 3404126"/>
              <a:gd name="connsiteY3" fmla="*/ 0 h 609600"/>
              <a:gd name="connsiteX4" fmla="*/ 1942244 w 3404126"/>
              <a:gd name="connsiteY4" fmla="*/ 0 h 609600"/>
              <a:gd name="connsiteX5" fmla="*/ 2489792 w 3404126"/>
              <a:gd name="connsiteY5" fmla="*/ 0 h 609600"/>
              <a:gd name="connsiteX6" fmla="*/ 3099326 w 3404126"/>
              <a:gd name="connsiteY6" fmla="*/ 0 h 609600"/>
              <a:gd name="connsiteX7" fmla="*/ 3404126 w 3404126"/>
              <a:gd name="connsiteY7" fmla="*/ 304800 h 609600"/>
              <a:gd name="connsiteX8" fmla="*/ 3099326 w 3404126"/>
              <a:gd name="connsiteY8" fmla="*/ 609600 h 609600"/>
              <a:gd name="connsiteX9" fmla="*/ 2551778 w 3404126"/>
              <a:gd name="connsiteY9" fmla="*/ 609600 h 609600"/>
              <a:gd name="connsiteX10" fmla="*/ 2128204 w 3404126"/>
              <a:gd name="connsiteY10" fmla="*/ 609600 h 609600"/>
              <a:gd name="connsiteX11" fmla="*/ 1549663 w 3404126"/>
              <a:gd name="connsiteY11" fmla="*/ 609600 h 609600"/>
              <a:gd name="connsiteX12" fmla="*/ 1064102 w 3404126"/>
              <a:gd name="connsiteY12" fmla="*/ 609600 h 609600"/>
              <a:gd name="connsiteX13" fmla="*/ 516554 w 3404126"/>
              <a:gd name="connsiteY13" fmla="*/ 609600 h 609600"/>
              <a:gd name="connsiteX14" fmla="*/ 0 w 3404126"/>
              <a:gd name="connsiteY14" fmla="*/ 609600 h 609600"/>
              <a:gd name="connsiteX15" fmla="*/ 0 w 3404126"/>
              <a:gd name="connsiteY15" fmla="*/ 298704 h 609600"/>
              <a:gd name="connsiteX16" fmla="*/ 0 w 3404126"/>
              <a:gd name="connsiteY16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404126" h="609600" fill="none" extrusionOk="0">
                <a:moveTo>
                  <a:pt x="0" y="0"/>
                </a:moveTo>
                <a:cubicBezTo>
                  <a:pt x="219787" y="-52048"/>
                  <a:pt x="275164" y="32218"/>
                  <a:pt x="485561" y="0"/>
                </a:cubicBezTo>
                <a:cubicBezTo>
                  <a:pt x="695958" y="-32218"/>
                  <a:pt x="875620" y="50589"/>
                  <a:pt x="1002115" y="0"/>
                </a:cubicBezTo>
                <a:cubicBezTo>
                  <a:pt x="1128610" y="-50589"/>
                  <a:pt x="1257822" y="21044"/>
                  <a:pt x="1425690" y="0"/>
                </a:cubicBezTo>
                <a:cubicBezTo>
                  <a:pt x="1593558" y="-21044"/>
                  <a:pt x="1746462" y="30766"/>
                  <a:pt x="1942244" y="0"/>
                </a:cubicBezTo>
                <a:cubicBezTo>
                  <a:pt x="2138026" y="-30766"/>
                  <a:pt x="2294919" y="39589"/>
                  <a:pt x="2489792" y="0"/>
                </a:cubicBezTo>
                <a:cubicBezTo>
                  <a:pt x="2684665" y="-39589"/>
                  <a:pt x="2857485" y="72945"/>
                  <a:pt x="3099326" y="0"/>
                </a:cubicBezTo>
                <a:cubicBezTo>
                  <a:pt x="3231836" y="104009"/>
                  <a:pt x="3290514" y="262357"/>
                  <a:pt x="3404126" y="304800"/>
                </a:cubicBezTo>
                <a:cubicBezTo>
                  <a:pt x="3298661" y="444534"/>
                  <a:pt x="3218938" y="468734"/>
                  <a:pt x="3099326" y="609600"/>
                </a:cubicBezTo>
                <a:cubicBezTo>
                  <a:pt x="2956404" y="649303"/>
                  <a:pt x="2749829" y="559066"/>
                  <a:pt x="2551778" y="609600"/>
                </a:cubicBezTo>
                <a:cubicBezTo>
                  <a:pt x="2353727" y="660134"/>
                  <a:pt x="2298374" y="580309"/>
                  <a:pt x="2128204" y="609600"/>
                </a:cubicBezTo>
                <a:cubicBezTo>
                  <a:pt x="1958034" y="638891"/>
                  <a:pt x="1824133" y="543142"/>
                  <a:pt x="1549663" y="609600"/>
                </a:cubicBezTo>
                <a:cubicBezTo>
                  <a:pt x="1275193" y="676058"/>
                  <a:pt x="1202266" y="567670"/>
                  <a:pt x="1064102" y="609600"/>
                </a:cubicBezTo>
                <a:cubicBezTo>
                  <a:pt x="925938" y="651530"/>
                  <a:pt x="723119" y="590293"/>
                  <a:pt x="516554" y="609600"/>
                </a:cubicBezTo>
                <a:cubicBezTo>
                  <a:pt x="309989" y="628907"/>
                  <a:pt x="142003" y="598444"/>
                  <a:pt x="0" y="609600"/>
                </a:cubicBezTo>
                <a:cubicBezTo>
                  <a:pt x="-18647" y="472888"/>
                  <a:pt x="1107" y="409609"/>
                  <a:pt x="0" y="298704"/>
                </a:cubicBezTo>
                <a:cubicBezTo>
                  <a:pt x="-1107" y="187799"/>
                  <a:pt x="32502" y="141969"/>
                  <a:pt x="0" y="0"/>
                </a:cubicBezTo>
                <a:close/>
              </a:path>
              <a:path w="3404126" h="609600" stroke="0" extrusionOk="0">
                <a:moveTo>
                  <a:pt x="0" y="0"/>
                </a:moveTo>
                <a:cubicBezTo>
                  <a:pt x="144087" y="-52759"/>
                  <a:pt x="346815" y="26777"/>
                  <a:pt x="578541" y="0"/>
                </a:cubicBezTo>
                <a:cubicBezTo>
                  <a:pt x="810267" y="-26777"/>
                  <a:pt x="949292" y="49861"/>
                  <a:pt x="1157082" y="0"/>
                </a:cubicBezTo>
                <a:cubicBezTo>
                  <a:pt x="1364872" y="-49861"/>
                  <a:pt x="1505125" y="46438"/>
                  <a:pt x="1735623" y="0"/>
                </a:cubicBezTo>
                <a:cubicBezTo>
                  <a:pt x="1966121" y="-46438"/>
                  <a:pt x="2096669" y="43433"/>
                  <a:pt x="2221184" y="0"/>
                </a:cubicBezTo>
                <a:cubicBezTo>
                  <a:pt x="2345699" y="-43433"/>
                  <a:pt x="2737484" y="59511"/>
                  <a:pt x="3099326" y="0"/>
                </a:cubicBezTo>
                <a:cubicBezTo>
                  <a:pt x="3248400" y="146797"/>
                  <a:pt x="3314078" y="233959"/>
                  <a:pt x="3404126" y="304800"/>
                </a:cubicBezTo>
                <a:cubicBezTo>
                  <a:pt x="3306909" y="437026"/>
                  <a:pt x="3163109" y="475168"/>
                  <a:pt x="3099326" y="609600"/>
                </a:cubicBezTo>
                <a:cubicBezTo>
                  <a:pt x="2906984" y="640507"/>
                  <a:pt x="2846437" y="597992"/>
                  <a:pt x="2675751" y="609600"/>
                </a:cubicBezTo>
                <a:cubicBezTo>
                  <a:pt x="2505066" y="621208"/>
                  <a:pt x="2426609" y="563675"/>
                  <a:pt x="2190190" y="609600"/>
                </a:cubicBezTo>
                <a:cubicBezTo>
                  <a:pt x="1953771" y="655525"/>
                  <a:pt x="1943685" y="565109"/>
                  <a:pt x="1704629" y="609600"/>
                </a:cubicBezTo>
                <a:cubicBezTo>
                  <a:pt x="1465573" y="654091"/>
                  <a:pt x="1431136" y="572782"/>
                  <a:pt x="1250061" y="609600"/>
                </a:cubicBezTo>
                <a:cubicBezTo>
                  <a:pt x="1068986" y="646418"/>
                  <a:pt x="917080" y="605369"/>
                  <a:pt x="764500" y="609600"/>
                </a:cubicBezTo>
                <a:cubicBezTo>
                  <a:pt x="611920" y="613831"/>
                  <a:pt x="294678" y="534278"/>
                  <a:pt x="0" y="609600"/>
                </a:cubicBezTo>
                <a:cubicBezTo>
                  <a:pt x="-15706" y="474000"/>
                  <a:pt x="16170" y="434943"/>
                  <a:pt x="0" y="323088"/>
                </a:cubicBezTo>
                <a:cubicBezTo>
                  <a:pt x="-16170" y="211233"/>
                  <a:pt x="21329" y="107443"/>
                  <a:pt x="0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extLst>
              <a:ext uri="{C807C97D-BFC1-408E-A445-0C87EB9F89A2}">
                <ask:lineSketchStyleProps xmlns="" xmlns:ask="http://schemas.microsoft.com/office/drawing/2018/sketchyshapes" sd="592186982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err="1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Gwefannau</a:t>
            </a:r>
            <a:r>
              <a:rPr lang="en-GB" sz="2000" b="1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/Websites</a:t>
            </a:r>
          </a:p>
        </p:txBody>
      </p:sp>
      <p:sp>
        <p:nvSpPr>
          <p:cNvPr id="25" name="Arrow: Pentagon 11">
            <a:extLst>
              <a:ext uri="{FF2B5EF4-FFF2-40B4-BE49-F238E27FC236}">
                <a16:creationId xmlns:a16="http://schemas.microsoft.com/office/drawing/2014/main" id="{EC153914-68E8-4E8B-B8A1-D522B81615EA}"/>
              </a:ext>
            </a:extLst>
          </p:cNvPr>
          <p:cNvSpPr/>
          <p:nvPr/>
        </p:nvSpPr>
        <p:spPr>
          <a:xfrm>
            <a:off x="1425276" y="233284"/>
            <a:ext cx="2694468" cy="609600"/>
          </a:xfrm>
          <a:custGeom>
            <a:avLst/>
            <a:gdLst>
              <a:gd name="connsiteX0" fmla="*/ 0 w 2694468"/>
              <a:gd name="connsiteY0" fmla="*/ 0 h 609600"/>
              <a:gd name="connsiteX1" fmla="*/ 573520 w 2694468"/>
              <a:gd name="connsiteY1" fmla="*/ 0 h 609600"/>
              <a:gd name="connsiteX2" fmla="*/ 1170937 w 2694468"/>
              <a:gd name="connsiteY2" fmla="*/ 0 h 609600"/>
              <a:gd name="connsiteX3" fmla="*/ 1696664 w 2694468"/>
              <a:gd name="connsiteY3" fmla="*/ 0 h 609600"/>
              <a:gd name="connsiteX4" fmla="*/ 2389668 w 2694468"/>
              <a:gd name="connsiteY4" fmla="*/ 0 h 609600"/>
              <a:gd name="connsiteX5" fmla="*/ 2694468 w 2694468"/>
              <a:gd name="connsiteY5" fmla="*/ 304800 h 609600"/>
              <a:gd name="connsiteX6" fmla="*/ 2389668 w 2694468"/>
              <a:gd name="connsiteY6" fmla="*/ 609600 h 609600"/>
              <a:gd name="connsiteX7" fmla="*/ 1840044 w 2694468"/>
              <a:gd name="connsiteY7" fmla="*/ 609600 h 609600"/>
              <a:gd name="connsiteX8" fmla="*/ 1242627 w 2694468"/>
              <a:gd name="connsiteY8" fmla="*/ 609600 h 609600"/>
              <a:gd name="connsiteX9" fmla="*/ 693004 w 2694468"/>
              <a:gd name="connsiteY9" fmla="*/ 609600 h 609600"/>
              <a:gd name="connsiteX10" fmla="*/ 0 w 2694468"/>
              <a:gd name="connsiteY10" fmla="*/ 609600 h 609600"/>
              <a:gd name="connsiteX11" fmla="*/ 0 w 2694468"/>
              <a:gd name="connsiteY11" fmla="*/ 292608 h 609600"/>
              <a:gd name="connsiteX12" fmla="*/ 0 w 2694468"/>
              <a:gd name="connsiteY12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468" h="609600" fill="none" extrusionOk="0">
                <a:moveTo>
                  <a:pt x="0" y="0"/>
                </a:moveTo>
                <a:cubicBezTo>
                  <a:pt x="218737" y="-24031"/>
                  <a:pt x="370506" y="6299"/>
                  <a:pt x="573520" y="0"/>
                </a:cubicBezTo>
                <a:cubicBezTo>
                  <a:pt x="776534" y="-6299"/>
                  <a:pt x="924680" y="56377"/>
                  <a:pt x="1170937" y="0"/>
                </a:cubicBezTo>
                <a:cubicBezTo>
                  <a:pt x="1417194" y="-56377"/>
                  <a:pt x="1585422" y="55890"/>
                  <a:pt x="1696664" y="0"/>
                </a:cubicBezTo>
                <a:cubicBezTo>
                  <a:pt x="1807906" y="-55890"/>
                  <a:pt x="2163779" y="63987"/>
                  <a:pt x="2389668" y="0"/>
                </a:cubicBezTo>
                <a:cubicBezTo>
                  <a:pt x="2553303" y="94665"/>
                  <a:pt x="2603367" y="264054"/>
                  <a:pt x="2694468" y="304800"/>
                </a:cubicBezTo>
                <a:cubicBezTo>
                  <a:pt x="2566048" y="478803"/>
                  <a:pt x="2481784" y="462547"/>
                  <a:pt x="2389668" y="609600"/>
                </a:cubicBezTo>
                <a:cubicBezTo>
                  <a:pt x="2275446" y="648491"/>
                  <a:pt x="2029406" y="579280"/>
                  <a:pt x="1840044" y="609600"/>
                </a:cubicBezTo>
                <a:cubicBezTo>
                  <a:pt x="1650682" y="639920"/>
                  <a:pt x="1436162" y="574561"/>
                  <a:pt x="1242627" y="609600"/>
                </a:cubicBezTo>
                <a:cubicBezTo>
                  <a:pt x="1049092" y="644639"/>
                  <a:pt x="840108" y="567385"/>
                  <a:pt x="693004" y="609600"/>
                </a:cubicBezTo>
                <a:cubicBezTo>
                  <a:pt x="545900" y="651815"/>
                  <a:pt x="188498" y="595542"/>
                  <a:pt x="0" y="609600"/>
                </a:cubicBezTo>
                <a:cubicBezTo>
                  <a:pt x="-14988" y="454511"/>
                  <a:pt x="15983" y="366580"/>
                  <a:pt x="0" y="292608"/>
                </a:cubicBezTo>
                <a:cubicBezTo>
                  <a:pt x="-15983" y="218636"/>
                  <a:pt x="9862" y="67621"/>
                  <a:pt x="0" y="0"/>
                </a:cubicBezTo>
                <a:close/>
              </a:path>
              <a:path w="2694468" h="609600" stroke="0" extrusionOk="0">
                <a:moveTo>
                  <a:pt x="0" y="0"/>
                </a:moveTo>
                <a:cubicBezTo>
                  <a:pt x="231060" y="-26207"/>
                  <a:pt x="484635" y="55858"/>
                  <a:pt x="645210" y="0"/>
                </a:cubicBezTo>
                <a:cubicBezTo>
                  <a:pt x="805785" y="-55858"/>
                  <a:pt x="1071525" y="43130"/>
                  <a:pt x="1290421" y="0"/>
                </a:cubicBezTo>
                <a:cubicBezTo>
                  <a:pt x="1509317" y="-43130"/>
                  <a:pt x="1898079" y="124999"/>
                  <a:pt x="2389668" y="0"/>
                </a:cubicBezTo>
                <a:cubicBezTo>
                  <a:pt x="2461852" y="51987"/>
                  <a:pt x="2578029" y="192147"/>
                  <a:pt x="2694468" y="304800"/>
                </a:cubicBezTo>
                <a:cubicBezTo>
                  <a:pt x="2620215" y="440992"/>
                  <a:pt x="2526911" y="468718"/>
                  <a:pt x="2389668" y="609600"/>
                </a:cubicBezTo>
                <a:cubicBezTo>
                  <a:pt x="2174325" y="657501"/>
                  <a:pt x="1979824" y="550552"/>
                  <a:pt x="1840044" y="609600"/>
                </a:cubicBezTo>
                <a:cubicBezTo>
                  <a:pt x="1700264" y="668648"/>
                  <a:pt x="1463633" y="549937"/>
                  <a:pt x="1218731" y="609600"/>
                </a:cubicBezTo>
                <a:cubicBezTo>
                  <a:pt x="973829" y="669263"/>
                  <a:pt x="846543" y="532208"/>
                  <a:pt x="573520" y="609600"/>
                </a:cubicBezTo>
                <a:cubicBezTo>
                  <a:pt x="300497" y="686992"/>
                  <a:pt x="180406" y="573828"/>
                  <a:pt x="0" y="609600"/>
                </a:cubicBezTo>
                <a:cubicBezTo>
                  <a:pt x="-22788" y="512200"/>
                  <a:pt x="24964" y="419369"/>
                  <a:pt x="0" y="310896"/>
                </a:cubicBezTo>
                <a:cubicBezTo>
                  <a:pt x="-24964" y="202423"/>
                  <a:pt x="14909" y="107949"/>
                  <a:pt x="0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extLst>
              <a:ext uri="{C807C97D-BFC1-408E-A445-0C87EB9F89A2}">
                <ask:lineSketchStyleProps xmlns="" xmlns:ask="http://schemas.microsoft.com/office/drawing/2018/sketchyshapes" sd="592186982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err="1" smtClean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Trydar</a:t>
            </a:r>
            <a:r>
              <a:rPr lang="en-GB" sz="2000" b="1" smtClean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/Twitter</a:t>
            </a:r>
            <a:endParaRPr lang="en-GB" sz="2000" b="1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145CFE-608B-4874-A4B5-DDA625A719D1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42564" y="353935"/>
            <a:ext cx="724561" cy="53115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9E3F48CF-AB04-4848-B3B0-754650A86C86}"/>
              </a:ext>
            </a:extLst>
          </p:cNvPr>
          <p:cNvSpPr txBox="1"/>
          <p:nvPr/>
        </p:nvSpPr>
        <p:spPr>
          <a:xfrm>
            <a:off x="1425277" y="839251"/>
            <a:ext cx="22250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@</a:t>
            </a:r>
            <a:r>
              <a:rPr lang="en-GB" sz="2000" dirty="0" err="1"/>
              <a:t>Cyw</a:t>
            </a:r>
            <a:endParaRPr lang="en-GB" sz="2000" dirty="0"/>
          </a:p>
          <a:p>
            <a:r>
              <a:rPr lang="en-GB" sz="2000" dirty="0"/>
              <a:t>@</a:t>
            </a:r>
            <a:r>
              <a:rPr lang="en-GB" sz="2000" dirty="0" err="1"/>
              <a:t>Books_Wales</a:t>
            </a:r>
            <a:r>
              <a:rPr lang="en-GB" sz="2000" dirty="0"/>
              <a:t>`</a:t>
            </a:r>
          </a:p>
          <a:p>
            <a:r>
              <a:rPr lang="en-GB" sz="2000" dirty="0"/>
              <a:t>@Urdd</a:t>
            </a:r>
          </a:p>
          <a:p>
            <a:r>
              <a:rPr lang="en-GB" sz="2000" dirty="0"/>
              <a:t>@</a:t>
            </a:r>
            <a:r>
              <a:rPr lang="en-GB" sz="2000" dirty="0" err="1"/>
              <a:t>Atebol</a:t>
            </a:r>
            <a:endParaRPr lang="en-GB" sz="2000" dirty="0"/>
          </a:p>
          <a:p>
            <a:r>
              <a:rPr lang="en-GB" sz="2000" dirty="0"/>
              <a:t>@Ffalala1</a:t>
            </a:r>
          </a:p>
          <a:p>
            <a:r>
              <a:rPr lang="en-GB" sz="2000" dirty="0"/>
              <a:t>@</a:t>
            </a:r>
            <a:r>
              <a:rPr lang="en-GB" sz="2000" dirty="0" err="1"/>
              <a:t>BookTrustCymru</a:t>
            </a:r>
            <a:endParaRPr lang="en-GB" sz="2000" dirty="0"/>
          </a:p>
          <a:p>
            <a:r>
              <a:rPr lang="en-GB" sz="2000" dirty="0"/>
              <a:t>@</a:t>
            </a:r>
            <a:r>
              <a:rPr lang="en-GB" sz="2000" dirty="0" err="1"/>
              <a:t>CPeniarth</a:t>
            </a:r>
            <a:endParaRPr lang="en-GB" sz="2000" dirty="0"/>
          </a:p>
          <a:p>
            <a:r>
              <a:rPr lang="en-GB" sz="2000" dirty="0"/>
              <a:t>@</a:t>
            </a:r>
            <a:r>
              <a:rPr lang="en-GB" sz="2000" dirty="0" err="1"/>
              <a:t>ApMagiAnn</a:t>
            </a:r>
            <a:r>
              <a:rPr lang="en-GB" sz="20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F53CB7-220E-4AEC-8637-1CE8D5A5E0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829552" y="4372413"/>
            <a:ext cx="1024217" cy="6401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43B8A7-D998-49EA-ABF9-51BA17DEA25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62500" y="1963348"/>
            <a:ext cx="923331" cy="923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1771FB-DAFC-4009-8AF6-60AF7B0027F8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1147" y="4909213"/>
            <a:ext cx="1761940" cy="66366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2A7063F3-EEEC-4A66-BA0E-03296B7A928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793" y="6245601"/>
            <a:ext cx="3166872" cy="45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27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FB45271C27DB4385FE93BC199739FD" ma:contentTypeVersion="12" ma:contentTypeDescription="Create a new document." ma:contentTypeScope="" ma:versionID="c15829ef18eec8308d4c0876b54e1111">
  <xsd:schema xmlns:xsd="http://www.w3.org/2001/XMLSchema" xmlns:xs="http://www.w3.org/2001/XMLSchema" xmlns:p="http://schemas.microsoft.com/office/2006/metadata/properties" xmlns:ns3="df5001fa-e425-4e1c-8e8f-26fea035be8f" xmlns:ns4="b557fbaf-80e5-4724-9081-182cccb2a5a0" targetNamespace="http://schemas.microsoft.com/office/2006/metadata/properties" ma:root="true" ma:fieldsID="60748241b03709c4a70427e079ffacf8" ns3:_="" ns4:_="">
    <xsd:import namespace="df5001fa-e425-4e1c-8e8f-26fea035be8f"/>
    <xsd:import namespace="b557fbaf-80e5-4724-9081-182cccb2a5a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5001fa-e425-4e1c-8e8f-26fea035be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57fbaf-80e5-4724-9081-182cccb2a5a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EDEBE8-E3C1-4C8E-A297-7F088C128D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5001fa-e425-4e1c-8e8f-26fea035be8f"/>
    <ds:schemaRef ds:uri="b557fbaf-80e5-4724-9081-182cccb2a5a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4E4536-48D9-4B2D-A159-C36DEF8489A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818D40-CAD8-426C-8AD0-3E8EB884891D}">
  <ds:schemaRefs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557fbaf-80e5-4724-9081-182cccb2a5a0"/>
    <ds:schemaRef ds:uri="df5001fa-e425-4e1c-8e8f-26fea035be8f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1302</TotalTime>
  <Words>98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Cavolini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TINA THOMAS</dc:creator>
  <cp:lastModifiedBy>school</cp:lastModifiedBy>
  <cp:revision>104</cp:revision>
  <cp:lastPrinted>2020-04-14T08:57:08Z</cp:lastPrinted>
  <dcterms:created xsi:type="dcterms:W3CDTF">2020-04-13T11:08:41Z</dcterms:created>
  <dcterms:modified xsi:type="dcterms:W3CDTF">2021-10-05T18:11:56Z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0x0101003EFB45271C27DB4385FE93BC199739FD</vt:lpwstr>
  </property>
</Properties>
</file>