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98" r:id="rId7"/>
    <p:sldId id="258" r:id="rId8"/>
    <p:sldId id="269" r:id="rId9"/>
    <p:sldId id="285" r:id="rId10"/>
    <p:sldId id="271" r:id="rId11"/>
    <p:sldId id="286" r:id="rId12"/>
    <p:sldId id="296" r:id="rId13"/>
    <p:sldId id="273" r:id="rId14"/>
    <p:sldId id="287" r:id="rId15"/>
    <p:sldId id="275" r:id="rId16"/>
    <p:sldId id="297" r:id="rId17"/>
    <p:sldId id="288" r:id="rId18"/>
    <p:sldId id="289" r:id="rId19"/>
    <p:sldId id="277" r:id="rId20"/>
    <p:sldId id="290" r:id="rId21"/>
    <p:sldId id="291" r:id="rId22"/>
    <p:sldId id="292" r:id="rId23"/>
    <p:sldId id="283" r:id="rId24"/>
    <p:sldId id="284" r:id="rId25"/>
    <p:sldId id="293" r:id="rId26"/>
    <p:sldId id="294" r:id="rId27"/>
    <p:sldId id="295" r:id="rId28"/>
  </p:sldIdLst>
  <p:sldSz cx="10058400" cy="7772400"/>
  <p:notesSz cx="10058400" cy="7772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9822" autoAdjust="0"/>
  </p:normalViewPr>
  <p:slideViewPr>
    <p:cSldViewPr>
      <p:cViewPr varScale="1">
        <p:scale>
          <a:sx n="77" d="100"/>
          <a:sy n="77" d="100"/>
        </p:scale>
        <p:origin x="1426" y="77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54380" y="2409444"/>
            <a:ext cx="8549640" cy="16322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508760" y="4352544"/>
            <a:ext cx="7040880" cy="19431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2/17/2021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000" b="1" i="0">
                <a:solidFill>
                  <a:srgbClr val="ED2224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chemeClr val="tx1"/>
                </a:solidFill>
                <a:latin typeface="Comic Sans MS"/>
                <a:cs typeface="Comic Sans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2/17/2021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000" b="1" i="0">
                <a:solidFill>
                  <a:srgbClr val="ED2224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02920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180076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2/17/2021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000" b="1" i="0">
                <a:solidFill>
                  <a:srgbClr val="ED2224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2/17/2021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2/17/2021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2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471664" y="292099"/>
            <a:ext cx="2173604" cy="787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000" b="1" i="0">
                <a:solidFill>
                  <a:srgbClr val="ED2224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82946" y="3054901"/>
            <a:ext cx="8482965" cy="39801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1" i="0">
                <a:solidFill>
                  <a:schemeClr val="tx1"/>
                </a:solidFill>
                <a:latin typeface="Comic Sans MS"/>
                <a:cs typeface="Comic Sans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2/17/2021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242048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openxmlformats.org/officeDocument/2006/relationships/audio" Target="NULL" TargetMode="External"/><Relationship Id="rId18" Type="http://schemas.microsoft.com/office/2007/relationships/media" Target="../media/media10.WAV"/><Relationship Id="rId26" Type="http://schemas.openxmlformats.org/officeDocument/2006/relationships/image" Target="../media/image10.png"/><Relationship Id="rId3" Type="http://schemas.microsoft.com/office/2007/relationships/media" Target="../media/media2.WAV"/><Relationship Id="rId21" Type="http://schemas.openxmlformats.org/officeDocument/2006/relationships/image" Target="../media/image5.png"/><Relationship Id="rId7" Type="http://schemas.microsoft.com/office/2007/relationships/media" Target="../media/media4.WAV"/><Relationship Id="rId12" Type="http://schemas.openxmlformats.org/officeDocument/2006/relationships/audio" Target="../media/media6.WAV"/><Relationship Id="rId17" Type="http://schemas.openxmlformats.org/officeDocument/2006/relationships/audio" Target="../media/media9.WAV"/><Relationship Id="rId25" Type="http://schemas.openxmlformats.org/officeDocument/2006/relationships/image" Target="../media/image9.png"/><Relationship Id="rId33" Type="http://schemas.openxmlformats.org/officeDocument/2006/relationships/image" Target="../media/image17.png"/><Relationship Id="rId2" Type="http://schemas.openxmlformats.org/officeDocument/2006/relationships/audio" Target="../media/media1.WAV"/><Relationship Id="rId16" Type="http://schemas.microsoft.com/office/2007/relationships/media" Target="../media/media9.WAV"/><Relationship Id="rId20" Type="http://schemas.openxmlformats.org/officeDocument/2006/relationships/slideLayout" Target="../slideLayouts/slideLayout2.xml"/><Relationship Id="rId29" Type="http://schemas.openxmlformats.org/officeDocument/2006/relationships/image" Target="../media/image13.png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microsoft.com/office/2007/relationships/media" Target="../media/media6.WAV"/><Relationship Id="rId24" Type="http://schemas.openxmlformats.org/officeDocument/2006/relationships/image" Target="../media/image8.png"/><Relationship Id="rId32" Type="http://schemas.openxmlformats.org/officeDocument/2006/relationships/image" Target="../media/image16.png"/><Relationship Id="rId5" Type="http://schemas.microsoft.com/office/2007/relationships/media" Target="../media/media3.WAV"/><Relationship Id="rId15" Type="http://schemas.microsoft.com/office/2007/relationships/media" Target="../media/media8.WAV"/><Relationship Id="rId23" Type="http://schemas.openxmlformats.org/officeDocument/2006/relationships/image" Target="../media/image7.png"/><Relationship Id="rId28" Type="http://schemas.openxmlformats.org/officeDocument/2006/relationships/image" Target="../media/image12.png"/><Relationship Id="rId10" Type="http://schemas.openxmlformats.org/officeDocument/2006/relationships/audio" Target="../media/media5.WAV"/><Relationship Id="rId19" Type="http://schemas.openxmlformats.org/officeDocument/2006/relationships/audio" Target="../media/media10.WAV"/><Relationship Id="rId31" Type="http://schemas.openxmlformats.org/officeDocument/2006/relationships/image" Target="../media/image15.png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microsoft.com/office/2007/relationships/media" Target="../media/media7.WAV"/><Relationship Id="rId22" Type="http://schemas.openxmlformats.org/officeDocument/2006/relationships/image" Target="../media/image6.png"/><Relationship Id="rId27" Type="http://schemas.openxmlformats.org/officeDocument/2006/relationships/image" Target="../media/image11.png"/><Relationship Id="rId30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14.WAV"/><Relationship Id="rId13" Type="http://schemas.microsoft.com/office/2007/relationships/media" Target="../media/media17.WAV"/><Relationship Id="rId18" Type="http://schemas.openxmlformats.org/officeDocument/2006/relationships/image" Target="../media/image5.png"/><Relationship Id="rId26" Type="http://schemas.openxmlformats.org/officeDocument/2006/relationships/image" Target="../media/image23.png"/><Relationship Id="rId3" Type="http://schemas.microsoft.com/office/2007/relationships/media" Target="../media/media12.WAV"/><Relationship Id="rId21" Type="http://schemas.openxmlformats.org/officeDocument/2006/relationships/image" Target="../media/image18.png"/><Relationship Id="rId7" Type="http://schemas.microsoft.com/office/2007/relationships/media" Target="../media/media14.WAV"/><Relationship Id="rId12" Type="http://schemas.openxmlformats.org/officeDocument/2006/relationships/audio" Target="../media/media16.WAV"/><Relationship Id="rId17" Type="http://schemas.openxmlformats.org/officeDocument/2006/relationships/slideLayout" Target="../slideLayouts/slideLayout2.xml"/><Relationship Id="rId25" Type="http://schemas.openxmlformats.org/officeDocument/2006/relationships/image" Target="../media/image22.png"/><Relationship Id="rId2" Type="http://schemas.openxmlformats.org/officeDocument/2006/relationships/audio" Target="../media/media11.WAV"/><Relationship Id="rId16" Type="http://schemas.openxmlformats.org/officeDocument/2006/relationships/audio" Target="../media/media18.WAV"/><Relationship Id="rId20" Type="http://schemas.openxmlformats.org/officeDocument/2006/relationships/image" Target="../media/image7.png"/><Relationship Id="rId1" Type="http://schemas.microsoft.com/office/2007/relationships/media" Target="../media/media11.WAV"/><Relationship Id="rId6" Type="http://schemas.openxmlformats.org/officeDocument/2006/relationships/audio" Target="../media/media13.WAV"/><Relationship Id="rId11" Type="http://schemas.microsoft.com/office/2007/relationships/media" Target="../media/media16.WAV"/><Relationship Id="rId24" Type="http://schemas.openxmlformats.org/officeDocument/2006/relationships/image" Target="../media/image21.png"/><Relationship Id="rId5" Type="http://schemas.microsoft.com/office/2007/relationships/media" Target="../media/media13.WAV"/><Relationship Id="rId15" Type="http://schemas.microsoft.com/office/2007/relationships/media" Target="../media/media18.WAV"/><Relationship Id="rId23" Type="http://schemas.openxmlformats.org/officeDocument/2006/relationships/image" Target="../media/image20.png"/><Relationship Id="rId28" Type="http://schemas.openxmlformats.org/officeDocument/2006/relationships/image" Target="../media/image25.png"/><Relationship Id="rId10" Type="http://schemas.openxmlformats.org/officeDocument/2006/relationships/audio" Target="../media/media15.WAV"/><Relationship Id="rId19" Type="http://schemas.openxmlformats.org/officeDocument/2006/relationships/image" Target="../media/image6.png"/><Relationship Id="rId4" Type="http://schemas.openxmlformats.org/officeDocument/2006/relationships/audio" Target="../media/media12.WAV"/><Relationship Id="rId9" Type="http://schemas.microsoft.com/office/2007/relationships/media" Target="../media/media15.WAV"/><Relationship Id="rId14" Type="http://schemas.openxmlformats.org/officeDocument/2006/relationships/audio" Target="../media/media17.WAV"/><Relationship Id="rId22" Type="http://schemas.openxmlformats.org/officeDocument/2006/relationships/image" Target="../media/image19.png"/><Relationship Id="rId27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media22.WAV"/><Relationship Id="rId13" Type="http://schemas.microsoft.com/office/2007/relationships/media" Target="../media/media25.WAV"/><Relationship Id="rId18" Type="http://schemas.openxmlformats.org/officeDocument/2006/relationships/image" Target="../media/image28.png"/><Relationship Id="rId3" Type="http://schemas.microsoft.com/office/2007/relationships/media" Target="../media/media20.WAV"/><Relationship Id="rId21" Type="http://schemas.openxmlformats.org/officeDocument/2006/relationships/image" Target="../media/image31.png"/><Relationship Id="rId7" Type="http://schemas.microsoft.com/office/2007/relationships/media" Target="../media/media22.WAV"/><Relationship Id="rId12" Type="http://schemas.openxmlformats.org/officeDocument/2006/relationships/audio" Target="../media/media24.WAV"/><Relationship Id="rId17" Type="http://schemas.openxmlformats.org/officeDocument/2006/relationships/image" Target="../media/image27.png"/><Relationship Id="rId2" Type="http://schemas.openxmlformats.org/officeDocument/2006/relationships/audio" Target="../media/media19.WAV"/><Relationship Id="rId16" Type="http://schemas.openxmlformats.org/officeDocument/2006/relationships/image" Target="../media/image26.png"/><Relationship Id="rId20" Type="http://schemas.openxmlformats.org/officeDocument/2006/relationships/image" Target="../media/image30.png"/><Relationship Id="rId1" Type="http://schemas.microsoft.com/office/2007/relationships/media" Target="../media/media19.WAV"/><Relationship Id="rId6" Type="http://schemas.openxmlformats.org/officeDocument/2006/relationships/audio" Target="../media/media21.WAV"/><Relationship Id="rId11" Type="http://schemas.microsoft.com/office/2007/relationships/media" Target="../media/media24.WAV"/><Relationship Id="rId5" Type="http://schemas.microsoft.com/office/2007/relationships/media" Target="../media/media21.WAV"/><Relationship Id="rId15" Type="http://schemas.openxmlformats.org/officeDocument/2006/relationships/slideLayout" Target="../slideLayouts/slideLayout2.xml"/><Relationship Id="rId23" Type="http://schemas.openxmlformats.org/officeDocument/2006/relationships/image" Target="../media/image33.png"/><Relationship Id="rId10" Type="http://schemas.openxmlformats.org/officeDocument/2006/relationships/audio" Target="../media/media23.WAV"/><Relationship Id="rId19" Type="http://schemas.openxmlformats.org/officeDocument/2006/relationships/image" Target="../media/image29.png"/><Relationship Id="rId4" Type="http://schemas.openxmlformats.org/officeDocument/2006/relationships/audio" Target="../media/media20.WAV"/><Relationship Id="rId9" Type="http://schemas.microsoft.com/office/2007/relationships/media" Target="../media/media23.WAV"/><Relationship Id="rId14" Type="http://schemas.openxmlformats.org/officeDocument/2006/relationships/audio" Target="../media/media25.WAV"/><Relationship Id="rId22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media29.WAV"/><Relationship Id="rId13" Type="http://schemas.microsoft.com/office/2007/relationships/media" Target="../media/media32.WAV"/><Relationship Id="rId18" Type="http://schemas.openxmlformats.org/officeDocument/2006/relationships/audio" Target="../media/media34.WAV"/><Relationship Id="rId26" Type="http://schemas.openxmlformats.org/officeDocument/2006/relationships/image" Target="../media/image37.png"/><Relationship Id="rId3" Type="http://schemas.microsoft.com/office/2007/relationships/media" Target="../media/media27.WAV"/><Relationship Id="rId21" Type="http://schemas.openxmlformats.org/officeDocument/2006/relationships/slideLayout" Target="../slideLayouts/slideLayout2.xml"/><Relationship Id="rId7" Type="http://schemas.microsoft.com/office/2007/relationships/media" Target="../media/media29.WAV"/><Relationship Id="rId12" Type="http://schemas.openxmlformats.org/officeDocument/2006/relationships/audio" Target="../media/media31.WAV"/><Relationship Id="rId17" Type="http://schemas.microsoft.com/office/2007/relationships/media" Target="../media/media34.WAV"/><Relationship Id="rId25" Type="http://schemas.openxmlformats.org/officeDocument/2006/relationships/image" Target="../media/image36.png"/><Relationship Id="rId2" Type="http://schemas.openxmlformats.org/officeDocument/2006/relationships/audio" Target="../media/media26.WAV"/><Relationship Id="rId16" Type="http://schemas.openxmlformats.org/officeDocument/2006/relationships/audio" Target="../media/media33.WAV"/><Relationship Id="rId20" Type="http://schemas.openxmlformats.org/officeDocument/2006/relationships/audio" Target="../media/media35.WAV"/><Relationship Id="rId29" Type="http://schemas.openxmlformats.org/officeDocument/2006/relationships/image" Target="../media/image40.png"/><Relationship Id="rId1" Type="http://schemas.microsoft.com/office/2007/relationships/media" Target="../media/media26.WAV"/><Relationship Id="rId6" Type="http://schemas.openxmlformats.org/officeDocument/2006/relationships/audio" Target="../media/media28.WAV"/><Relationship Id="rId11" Type="http://schemas.microsoft.com/office/2007/relationships/media" Target="../media/media31.WAV"/><Relationship Id="rId24" Type="http://schemas.openxmlformats.org/officeDocument/2006/relationships/image" Target="../media/image35.png"/><Relationship Id="rId5" Type="http://schemas.microsoft.com/office/2007/relationships/media" Target="../media/media28.WAV"/><Relationship Id="rId15" Type="http://schemas.microsoft.com/office/2007/relationships/media" Target="../media/media33.WAV"/><Relationship Id="rId23" Type="http://schemas.openxmlformats.org/officeDocument/2006/relationships/image" Target="../media/image34.png"/><Relationship Id="rId28" Type="http://schemas.openxmlformats.org/officeDocument/2006/relationships/image" Target="../media/image39.png"/><Relationship Id="rId10" Type="http://schemas.openxmlformats.org/officeDocument/2006/relationships/audio" Target="../media/media30.WAV"/><Relationship Id="rId19" Type="http://schemas.microsoft.com/office/2007/relationships/media" Target="../media/media35.WAV"/><Relationship Id="rId4" Type="http://schemas.openxmlformats.org/officeDocument/2006/relationships/audio" Target="../media/media27.WAV"/><Relationship Id="rId9" Type="http://schemas.microsoft.com/office/2007/relationships/media" Target="../media/media30.WAV"/><Relationship Id="rId14" Type="http://schemas.openxmlformats.org/officeDocument/2006/relationships/audio" Target="../media/media32.WAV"/><Relationship Id="rId22" Type="http://schemas.openxmlformats.org/officeDocument/2006/relationships/image" Target="../media/image26.png"/><Relationship Id="rId27" Type="http://schemas.openxmlformats.org/officeDocument/2006/relationships/image" Target="../media/image38.png"/><Relationship Id="rId30" Type="http://schemas.openxmlformats.org/officeDocument/2006/relationships/image" Target="../media/image4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media39.WAV"/><Relationship Id="rId13" Type="http://schemas.openxmlformats.org/officeDocument/2006/relationships/image" Target="../media/image42.png"/><Relationship Id="rId3" Type="http://schemas.microsoft.com/office/2007/relationships/media" Target="../media/media37.WAV"/><Relationship Id="rId7" Type="http://schemas.microsoft.com/office/2007/relationships/media" Target="../media/media39.WAV"/><Relationship Id="rId12" Type="http://schemas.openxmlformats.org/officeDocument/2006/relationships/slideLayout" Target="../slideLayouts/slideLayout2.xml"/><Relationship Id="rId2" Type="http://schemas.microsoft.com/office/2007/relationships/media" Target="../media/media36.WAV"/><Relationship Id="rId1" Type="http://schemas.openxmlformats.org/officeDocument/2006/relationships/audio" Target="NULL" TargetMode="External"/><Relationship Id="rId6" Type="http://schemas.openxmlformats.org/officeDocument/2006/relationships/audio" Target="../media/media38.WAV"/><Relationship Id="rId11" Type="http://schemas.openxmlformats.org/officeDocument/2006/relationships/audio" Target="../media/media40.WAV"/><Relationship Id="rId5" Type="http://schemas.microsoft.com/office/2007/relationships/media" Target="../media/media38.WAV"/><Relationship Id="rId15" Type="http://schemas.openxmlformats.org/officeDocument/2006/relationships/image" Target="../media/image41.png"/><Relationship Id="rId10" Type="http://schemas.openxmlformats.org/officeDocument/2006/relationships/audio" Target="../media/media36.WAV"/><Relationship Id="rId4" Type="http://schemas.openxmlformats.org/officeDocument/2006/relationships/audio" Target="../media/media37.WAV"/><Relationship Id="rId9" Type="http://schemas.microsoft.com/office/2007/relationships/media" Target="../media/media40.WAV"/><Relationship Id="rId14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media44.WAV"/><Relationship Id="rId13" Type="http://schemas.microsoft.com/office/2007/relationships/media" Target="../media/media47.WAV"/><Relationship Id="rId18" Type="http://schemas.openxmlformats.org/officeDocument/2006/relationships/audio" Target="../media/media49.WAV"/><Relationship Id="rId3" Type="http://schemas.microsoft.com/office/2007/relationships/media" Target="../media/media42.WAV"/><Relationship Id="rId21" Type="http://schemas.openxmlformats.org/officeDocument/2006/relationships/slideLayout" Target="../slideLayouts/slideLayout2.xml"/><Relationship Id="rId7" Type="http://schemas.microsoft.com/office/2007/relationships/media" Target="../media/media44.WAV"/><Relationship Id="rId12" Type="http://schemas.openxmlformats.org/officeDocument/2006/relationships/audio" Target="../media/media46.WAV"/><Relationship Id="rId17" Type="http://schemas.microsoft.com/office/2007/relationships/media" Target="../media/media49.WAV"/><Relationship Id="rId2" Type="http://schemas.openxmlformats.org/officeDocument/2006/relationships/audio" Target="../media/media41.WAV"/><Relationship Id="rId16" Type="http://schemas.openxmlformats.org/officeDocument/2006/relationships/audio" Target="../media/media48.WAV"/><Relationship Id="rId20" Type="http://schemas.openxmlformats.org/officeDocument/2006/relationships/audio" Target="../media/media50.WAV"/><Relationship Id="rId1" Type="http://schemas.microsoft.com/office/2007/relationships/media" Target="../media/media41.WAV"/><Relationship Id="rId6" Type="http://schemas.openxmlformats.org/officeDocument/2006/relationships/audio" Target="../media/media43.WAV"/><Relationship Id="rId11" Type="http://schemas.microsoft.com/office/2007/relationships/media" Target="../media/media46.WAV"/><Relationship Id="rId24" Type="http://schemas.openxmlformats.org/officeDocument/2006/relationships/image" Target="../media/image41.png"/><Relationship Id="rId5" Type="http://schemas.microsoft.com/office/2007/relationships/media" Target="../media/media43.WAV"/><Relationship Id="rId15" Type="http://schemas.microsoft.com/office/2007/relationships/media" Target="../media/media48.WAV"/><Relationship Id="rId23" Type="http://schemas.openxmlformats.org/officeDocument/2006/relationships/image" Target="../media/image40.png"/><Relationship Id="rId10" Type="http://schemas.openxmlformats.org/officeDocument/2006/relationships/audio" Target="../media/media45.WAV"/><Relationship Id="rId19" Type="http://schemas.microsoft.com/office/2007/relationships/media" Target="../media/media50.WAV"/><Relationship Id="rId4" Type="http://schemas.openxmlformats.org/officeDocument/2006/relationships/audio" Target="../media/media42.WAV"/><Relationship Id="rId9" Type="http://schemas.microsoft.com/office/2007/relationships/media" Target="../media/media45.WAV"/><Relationship Id="rId14" Type="http://schemas.openxmlformats.org/officeDocument/2006/relationships/audio" Target="../media/media47.WAV"/><Relationship Id="rId22" Type="http://schemas.openxmlformats.org/officeDocument/2006/relationships/image" Target="../media/image4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media54.WAV"/><Relationship Id="rId13" Type="http://schemas.microsoft.com/office/2007/relationships/media" Target="../media/media57.WAV"/><Relationship Id="rId18" Type="http://schemas.openxmlformats.org/officeDocument/2006/relationships/image" Target="../media/image42.png"/><Relationship Id="rId3" Type="http://schemas.microsoft.com/office/2007/relationships/media" Target="../media/media52.WAV"/><Relationship Id="rId21" Type="http://schemas.openxmlformats.org/officeDocument/2006/relationships/image" Target="../media/image44.png"/><Relationship Id="rId7" Type="http://schemas.microsoft.com/office/2007/relationships/media" Target="../media/media54.WAV"/><Relationship Id="rId12" Type="http://schemas.openxmlformats.org/officeDocument/2006/relationships/audio" Target="../media/media56.WAV"/><Relationship Id="rId17" Type="http://schemas.openxmlformats.org/officeDocument/2006/relationships/slideLayout" Target="../slideLayouts/slideLayout2.xml"/><Relationship Id="rId2" Type="http://schemas.openxmlformats.org/officeDocument/2006/relationships/audio" Target="../media/media51.WAV"/><Relationship Id="rId16" Type="http://schemas.openxmlformats.org/officeDocument/2006/relationships/audio" Target="../media/media58.WAV"/><Relationship Id="rId20" Type="http://schemas.openxmlformats.org/officeDocument/2006/relationships/image" Target="../media/image40.png"/><Relationship Id="rId1" Type="http://schemas.microsoft.com/office/2007/relationships/media" Target="../media/media51.WAV"/><Relationship Id="rId6" Type="http://schemas.openxmlformats.org/officeDocument/2006/relationships/audio" Target="../media/media53.WAV"/><Relationship Id="rId11" Type="http://schemas.microsoft.com/office/2007/relationships/media" Target="../media/media56.WAV"/><Relationship Id="rId5" Type="http://schemas.microsoft.com/office/2007/relationships/media" Target="../media/media53.WAV"/><Relationship Id="rId15" Type="http://schemas.microsoft.com/office/2007/relationships/media" Target="../media/media58.WAV"/><Relationship Id="rId23" Type="http://schemas.openxmlformats.org/officeDocument/2006/relationships/image" Target="../media/image41.png"/><Relationship Id="rId10" Type="http://schemas.openxmlformats.org/officeDocument/2006/relationships/audio" Target="../media/media55.WAV"/><Relationship Id="rId19" Type="http://schemas.openxmlformats.org/officeDocument/2006/relationships/image" Target="../media/image43.png"/><Relationship Id="rId4" Type="http://schemas.openxmlformats.org/officeDocument/2006/relationships/audio" Target="../media/media52.WAV"/><Relationship Id="rId9" Type="http://schemas.microsoft.com/office/2007/relationships/media" Target="../media/media55.WAV"/><Relationship Id="rId14" Type="http://schemas.openxmlformats.org/officeDocument/2006/relationships/audio" Target="../media/media57.WAV"/><Relationship Id="rId22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audio" Target="../media/media62.WAV"/><Relationship Id="rId13" Type="http://schemas.microsoft.com/office/2007/relationships/media" Target="../media/media65.WAV"/><Relationship Id="rId18" Type="http://schemas.openxmlformats.org/officeDocument/2006/relationships/audio" Target="../media/media67.WAV"/><Relationship Id="rId26" Type="http://schemas.openxmlformats.org/officeDocument/2006/relationships/image" Target="../media/image47.png"/><Relationship Id="rId3" Type="http://schemas.openxmlformats.org/officeDocument/2006/relationships/audio" Target="NULL" TargetMode="External"/><Relationship Id="rId21" Type="http://schemas.openxmlformats.org/officeDocument/2006/relationships/audio" Target="../media/media60.WAV"/><Relationship Id="rId7" Type="http://schemas.microsoft.com/office/2007/relationships/media" Target="../media/media62.WAV"/><Relationship Id="rId12" Type="http://schemas.openxmlformats.org/officeDocument/2006/relationships/audio" Target="../media/media64.WAV"/><Relationship Id="rId17" Type="http://schemas.microsoft.com/office/2007/relationships/media" Target="../media/media67.WAV"/><Relationship Id="rId25" Type="http://schemas.openxmlformats.org/officeDocument/2006/relationships/image" Target="../media/image46.png"/><Relationship Id="rId2" Type="http://schemas.openxmlformats.org/officeDocument/2006/relationships/audio" Target="../media/media59.WAV"/><Relationship Id="rId16" Type="http://schemas.openxmlformats.org/officeDocument/2006/relationships/audio" Target="../media/media66.WAV"/><Relationship Id="rId20" Type="http://schemas.openxmlformats.org/officeDocument/2006/relationships/audio" Target="../media/media68.WAV"/><Relationship Id="rId1" Type="http://schemas.microsoft.com/office/2007/relationships/media" Target="../media/media59.WAV"/><Relationship Id="rId6" Type="http://schemas.openxmlformats.org/officeDocument/2006/relationships/audio" Target="../media/media61.WAV"/><Relationship Id="rId11" Type="http://schemas.microsoft.com/office/2007/relationships/media" Target="../media/media64.WAV"/><Relationship Id="rId24" Type="http://schemas.openxmlformats.org/officeDocument/2006/relationships/image" Target="../media/image24.png"/><Relationship Id="rId5" Type="http://schemas.microsoft.com/office/2007/relationships/media" Target="../media/media61.WAV"/><Relationship Id="rId15" Type="http://schemas.microsoft.com/office/2007/relationships/media" Target="../media/media66.WAV"/><Relationship Id="rId23" Type="http://schemas.openxmlformats.org/officeDocument/2006/relationships/image" Target="../media/image45.png"/><Relationship Id="rId28" Type="http://schemas.openxmlformats.org/officeDocument/2006/relationships/image" Target="../media/image41.png"/><Relationship Id="rId10" Type="http://schemas.openxmlformats.org/officeDocument/2006/relationships/audio" Target="../media/media63.WAV"/><Relationship Id="rId19" Type="http://schemas.microsoft.com/office/2007/relationships/media" Target="../media/media68.WAV"/><Relationship Id="rId4" Type="http://schemas.microsoft.com/office/2007/relationships/media" Target="../media/media60.WAV"/><Relationship Id="rId9" Type="http://schemas.microsoft.com/office/2007/relationships/media" Target="../media/media63.WAV"/><Relationship Id="rId14" Type="http://schemas.openxmlformats.org/officeDocument/2006/relationships/audio" Target="../media/media65.WAV"/><Relationship Id="rId22" Type="http://schemas.openxmlformats.org/officeDocument/2006/relationships/slideLayout" Target="../slideLayouts/slideLayout2.xml"/><Relationship Id="rId27" Type="http://schemas.openxmlformats.org/officeDocument/2006/relationships/image" Target="../media/image4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microsoft.com/office/2007/relationships/media" Target="../media/media70.WAV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69.WAV"/><Relationship Id="rId1" Type="http://schemas.microsoft.com/office/2007/relationships/media" Target="../media/media69.WAV"/><Relationship Id="rId6" Type="http://schemas.openxmlformats.org/officeDocument/2006/relationships/audio" Target="../media/media71.WAV"/><Relationship Id="rId11" Type="http://schemas.openxmlformats.org/officeDocument/2006/relationships/image" Target="../media/image51.png"/><Relationship Id="rId5" Type="http://schemas.microsoft.com/office/2007/relationships/media" Target="../media/media71.WAV"/><Relationship Id="rId10" Type="http://schemas.openxmlformats.org/officeDocument/2006/relationships/image" Target="../media/image50.png"/><Relationship Id="rId4" Type="http://schemas.openxmlformats.org/officeDocument/2006/relationships/audio" Target="../media/media70.WAV"/><Relationship Id="rId9" Type="http://schemas.openxmlformats.org/officeDocument/2006/relationships/image" Target="../media/image49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media" Target="../media/media76.WAV"/><Relationship Id="rId13" Type="http://schemas.openxmlformats.org/officeDocument/2006/relationships/audio" Target="../media/media78.WAV"/><Relationship Id="rId18" Type="http://schemas.microsoft.com/office/2007/relationships/media" Target="../media/media81.WAV"/><Relationship Id="rId26" Type="http://schemas.microsoft.com/office/2007/relationships/media" Target="../media/media85.WAV"/><Relationship Id="rId39" Type="http://schemas.openxmlformats.org/officeDocument/2006/relationships/image" Target="../media/image58.png"/><Relationship Id="rId3" Type="http://schemas.openxmlformats.org/officeDocument/2006/relationships/audio" Target="NULL" TargetMode="External"/><Relationship Id="rId21" Type="http://schemas.openxmlformats.org/officeDocument/2006/relationships/audio" Target="../media/media82.WAV"/><Relationship Id="rId34" Type="http://schemas.openxmlformats.org/officeDocument/2006/relationships/image" Target="../media/image18.png"/><Relationship Id="rId7" Type="http://schemas.openxmlformats.org/officeDocument/2006/relationships/audio" Target="../media/media75.WAV"/><Relationship Id="rId12" Type="http://schemas.microsoft.com/office/2007/relationships/media" Target="../media/media78.WAV"/><Relationship Id="rId17" Type="http://schemas.openxmlformats.org/officeDocument/2006/relationships/audio" Target="../media/media80.WAV"/><Relationship Id="rId25" Type="http://schemas.openxmlformats.org/officeDocument/2006/relationships/audio" Target="../media/media84.WAV"/><Relationship Id="rId33" Type="http://schemas.openxmlformats.org/officeDocument/2006/relationships/image" Target="../media/image53.png"/><Relationship Id="rId38" Type="http://schemas.openxmlformats.org/officeDocument/2006/relationships/image" Target="../media/image57.png"/><Relationship Id="rId2" Type="http://schemas.openxmlformats.org/officeDocument/2006/relationships/audio" Target="../media/media72.WAV"/><Relationship Id="rId16" Type="http://schemas.microsoft.com/office/2007/relationships/media" Target="../media/media80.WAV"/><Relationship Id="rId20" Type="http://schemas.microsoft.com/office/2007/relationships/media" Target="../media/media82.WAV"/><Relationship Id="rId29" Type="http://schemas.openxmlformats.org/officeDocument/2006/relationships/audio" Target="../media/media86.WAV"/><Relationship Id="rId1" Type="http://schemas.microsoft.com/office/2007/relationships/media" Target="../media/media72.WAV"/><Relationship Id="rId6" Type="http://schemas.microsoft.com/office/2007/relationships/media" Target="../media/media75.WAV"/><Relationship Id="rId11" Type="http://schemas.openxmlformats.org/officeDocument/2006/relationships/audio" Target="../media/media77.WAV"/><Relationship Id="rId24" Type="http://schemas.microsoft.com/office/2007/relationships/media" Target="../media/media84.WAV"/><Relationship Id="rId32" Type="http://schemas.openxmlformats.org/officeDocument/2006/relationships/image" Target="../media/image52.png"/><Relationship Id="rId37" Type="http://schemas.openxmlformats.org/officeDocument/2006/relationships/image" Target="../media/image56.png"/><Relationship Id="rId40" Type="http://schemas.openxmlformats.org/officeDocument/2006/relationships/image" Target="../media/image41.png"/><Relationship Id="rId5" Type="http://schemas.microsoft.com/office/2007/relationships/media" Target="../media/media74.WAV"/><Relationship Id="rId15" Type="http://schemas.openxmlformats.org/officeDocument/2006/relationships/audio" Target="../media/media79.WAV"/><Relationship Id="rId23" Type="http://schemas.openxmlformats.org/officeDocument/2006/relationships/audio" Target="../media/media83.WAV"/><Relationship Id="rId28" Type="http://schemas.microsoft.com/office/2007/relationships/media" Target="../media/media86.WAV"/><Relationship Id="rId36" Type="http://schemas.openxmlformats.org/officeDocument/2006/relationships/image" Target="../media/image55.png"/><Relationship Id="rId10" Type="http://schemas.microsoft.com/office/2007/relationships/media" Target="../media/media77.WAV"/><Relationship Id="rId19" Type="http://schemas.openxmlformats.org/officeDocument/2006/relationships/audio" Target="../media/media81.WAV"/><Relationship Id="rId31" Type="http://schemas.openxmlformats.org/officeDocument/2006/relationships/image" Target="../media/image45.png"/><Relationship Id="rId4" Type="http://schemas.microsoft.com/office/2007/relationships/media" Target="../media/media73.WAV"/><Relationship Id="rId9" Type="http://schemas.openxmlformats.org/officeDocument/2006/relationships/audio" Target="../media/media76.WAV"/><Relationship Id="rId14" Type="http://schemas.microsoft.com/office/2007/relationships/media" Target="../media/media79.WAV"/><Relationship Id="rId22" Type="http://schemas.microsoft.com/office/2007/relationships/media" Target="../media/media83.WAV"/><Relationship Id="rId27" Type="http://schemas.openxmlformats.org/officeDocument/2006/relationships/audio" Target="../media/media85.WAV"/><Relationship Id="rId30" Type="http://schemas.openxmlformats.org/officeDocument/2006/relationships/slideLayout" Target="../slideLayouts/slideLayout2.xml"/><Relationship Id="rId35" Type="http://schemas.openxmlformats.org/officeDocument/2006/relationships/image" Target="../media/image5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audio" Target="../media/media90.WAV"/><Relationship Id="rId13" Type="http://schemas.microsoft.com/office/2007/relationships/media" Target="../media/media93.WAV"/><Relationship Id="rId18" Type="http://schemas.openxmlformats.org/officeDocument/2006/relationships/audio" Target="../media/media95.WAV"/><Relationship Id="rId26" Type="http://schemas.openxmlformats.org/officeDocument/2006/relationships/image" Target="../media/image59.jpeg"/><Relationship Id="rId3" Type="http://schemas.microsoft.com/office/2007/relationships/media" Target="../media/media88.WAV"/><Relationship Id="rId21" Type="http://schemas.microsoft.com/office/2007/relationships/media" Target="../media/media97.WAV"/><Relationship Id="rId34" Type="http://schemas.openxmlformats.org/officeDocument/2006/relationships/image" Target="../media/image18.png"/><Relationship Id="rId7" Type="http://schemas.microsoft.com/office/2007/relationships/media" Target="../media/media90.WAV"/><Relationship Id="rId12" Type="http://schemas.openxmlformats.org/officeDocument/2006/relationships/audio" Target="../media/media92.WAV"/><Relationship Id="rId17" Type="http://schemas.microsoft.com/office/2007/relationships/media" Target="../media/media95.WAV"/><Relationship Id="rId25" Type="http://schemas.openxmlformats.org/officeDocument/2006/relationships/slideLayout" Target="../slideLayouts/slideLayout2.xml"/><Relationship Id="rId33" Type="http://schemas.openxmlformats.org/officeDocument/2006/relationships/image" Target="../media/image66.png"/><Relationship Id="rId2" Type="http://schemas.openxmlformats.org/officeDocument/2006/relationships/audio" Target="../media/media87.WAV"/><Relationship Id="rId16" Type="http://schemas.openxmlformats.org/officeDocument/2006/relationships/audio" Target="../media/media94.WAV"/><Relationship Id="rId20" Type="http://schemas.openxmlformats.org/officeDocument/2006/relationships/audio" Target="../media/media96.WAV"/><Relationship Id="rId29" Type="http://schemas.openxmlformats.org/officeDocument/2006/relationships/image" Target="../media/image62.png"/><Relationship Id="rId1" Type="http://schemas.microsoft.com/office/2007/relationships/media" Target="../media/media87.WAV"/><Relationship Id="rId6" Type="http://schemas.openxmlformats.org/officeDocument/2006/relationships/audio" Target="../media/media89.WAV"/><Relationship Id="rId11" Type="http://schemas.microsoft.com/office/2007/relationships/media" Target="../media/media92.WAV"/><Relationship Id="rId24" Type="http://schemas.microsoft.com/office/2007/relationships/media" Target="../media/media98.WAV"/><Relationship Id="rId32" Type="http://schemas.openxmlformats.org/officeDocument/2006/relationships/image" Target="../media/image65.png"/><Relationship Id="rId5" Type="http://schemas.microsoft.com/office/2007/relationships/media" Target="../media/media89.WAV"/><Relationship Id="rId15" Type="http://schemas.microsoft.com/office/2007/relationships/media" Target="../media/media94.WAV"/><Relationship Id="rId23" Type="http://schemas.openxmlformats.org/officeDocument/2006/relationships/audio" Target="NULL" TargetMode="External"/><Relationship Id="rId28" Type="http://schemas.openxmlformats.org/officeDocument/2006/relationships/image" Target="../media/image61.png"/><Relationship Id="rId10" Type="http://schemas.openxmlformats.org/officeDocument/2006/relationships/audio" Target="../media/media91.WAV"/><Relationship Id="rId19" Type="http://schemas.microsoft.com/office/2007/relationships/media" Target="../media/media96.WAV"/><Relationship Id="rId31" Type="http://schemas.openxmlformats.org/officeDocument/2006/relationships/image" Target="../media/image64.png"/><Relationship Id="rId4" Type="http://schemas.openxmlformats.org/officeDocument/2006/relationships/audio" Target="../media/media88.WAV"/><Relationship Id="rId9" Type="http://schemas.microsoft.com/office/2007/relationships/media" Target="../media/media91.WAV"/><Relationship Id="rId14" Type="http://schemas.openxmlformats.org/officeDocument/2006/relationships/audio" Target="../media/media93.WAV"/><Relationship Id="rId22" Type="http://schemas.openxmlformats.org/officeDocument/2006/relationships/audio" Target="../media/media97.WAV"/><Relationship Id="rId27" Type="http://schemas.openxmlformats.org/officeDocument/2006/relationships/image" Target="../media/image60.png"/><Relationship Id="rId30" Type="http://schemas.openxmlformats.org/officeDocument/2006/relationships/image" Target="../media/image63.png"/><Relationship Id="rId35" Type="http://schemas.openxmlformats.org/officeDocument/2006/relationships/image" Target="../media/image67.pn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media" Target="../media/media102.WAV"/><Relationship Id="rId13" Type="http://schemas.openxmlformats.org/officeDocument/2006/relationships/audio" Target="../media/media105.WAV"/><Relationship Id="rId18" Type="http://schemas.microsoft.com/office/2007/relationships/media" Target="../media/media108.WAV"/><Relationship Id="rId26" Type="http://schemas.openxmlformats.org/officeDocument/2006/relationships/image" Target="../media/image68.png"/><Relationship Id="rId3" Type="http://schemas.microsoft.com/office/2007/relationships/media" Target="../media/media100.WAV"/><Relationship Id="rId21" Type="http://schemas.openxmlformats.org/officeDocument/2006/relationships/audio" Target="../media/media109.WAV"/><Relationship Id="rId7" Type="http://schemas.openxmlformats.org/officeDocument/2006/relationships/audio" Target="NULL" TargetMode="External"/><Relationship Id="rId12" Type="http://schemas.microsoft.com/office/2007/relationships/media" Target="../media/media105.WAV"/><Relationship Id="rId17" Type="http://schemas.openxmlformats.org/officeDocument/2006/relationships/audio" Target="../media/media107.WAV"/><Relationship Id="rId25" Type="http://schemas.openxmlformats.org/officeDocument/2006/relationships/image" Target="../media/image18.png"/><Relationship Id="rId2" Type="http://schemas.openxmlformats.org/officeDocument/2006/relationships/audio" Target="../media/media99.WAV"/><Relationship Id="rId16" Type="http://schemas.microsoft.com/office/2007/relationships/media" Target="../media/media107.WAV"/><Relationship Id="rId20" Type="http://schemas.microsoft.com/office/2007/relationships/media" Target="../media/media109.WAV"/><Relationship Id="rId1" Type="http://schemas.microsoft.com/office/2007/relationships/media" Target="../media/media99.WAV"/><Relationship Id="rId6" Type="http://schemas.openxmlformats.org/officeDocument/2006/relationships/audio" Target="../media/media101.WAV"/><Relationship Id="rId11" Type="http://schemas.openxmlformats.org/officeDocument/2006/relationships/audio" Target="../media/media104.WAV"/><Relationship Id="rId24" Type="http://schemas.openxmlformats.org/officeDocument/2006/relationships/image" Target="../media/image59.jpeg"/><Relationship Id="rId5" Type="http://schemas.microsoft.com/office/2007/relationships/media" Target="../media/media101.WAV"/><Relationship Id="rId15" Type="http://schemas.openxmlformats.org/officeDocument/2006/relationships/audio" Target="../media/media106.WAV"/><Relationship Id="rId23" Type="http://schemas.openxmlformats.org/officeDocument/2006/relationships/slideLayout" Target="../slideLayouts/slideLayout2.xml"/><Relationship Id="rId28" Type="http://schemas.openxmlformats.org/officeDocument/2006/relationships/image" Target="../media/image41.png"/><Relationship Id="rId10" Type="http://schemas.microsoft.com/office/2007/relationships/media" Target="../media/media104.WAV"/><Relationship Id="rId19" Type="http://schemas.openxmlformats.org/officeDocument/2006/relationships/audio" Target="../media/media108.WAV"/><Relationship Id="rId4" Type="http://schemas.openxmlformats.org/officeDocument/2006/relationships/audio" Target="../media/media100.WAV"/><Relationship Id="rId9" Type="http://schemas.microsoft.com/office/2007/relationships/media" Target="../media/media103.WAV"/><Relationship Id="rId14" Type="http://schemas.microsoft.com/office/2007/relationships/media" Target="../media/media106.WAV"/><Relationship Id="rId22" Type="http://schemas.microsoft.com/office/2007/relationships/media" Target="../media/media110.WAV"/><Relationship Id="rId27" Type="http://schemas.openxmlformats.org/officeDocument/2006/relationships/image" Target="../media/image52.png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media" Target="../media/media115.WAV"/><Relationship Id="rId13" Type="http://schemas.openxmlformats.org/officeDocument/2006/relationships/audio" Target="../media/media117.WAV"/><Relationship Id="rId18" Type="http://schemas.microsoft.com/office/2007/relationships/media" Target="../media/media120.WAV"/><Relationship Id="rId26" Type="http://schemas.openxmlformats.org/officeDocument/2006/relationships/image" Target="../media/image70.png"/><Relationship Id="rId3" Type="http://schemas.openxmlformats.org/officeDocument/2006/relationships/audio" Target="NULL" TargetMode="External"/><Relationship Id="rId21" Type="http://schemas.openxmlformats.org/officeDocument/2006/relationships/audio" Target="../media/media121.WAV"/><Relationship Id="rId7" Type="http://schemas.openxmlformats.org/officeDocument/2006/relationships/audio" Target="../media/media114.WAV"/><Relationship Id="rId12" Type="http://schemas.microsoft.com/office/2007/relationships/media" Target="../media/media117.WAV"/><Relationship Id="rId17" Type="http://schemas.openxmlformats.org/officeDocument/2006/relationships/audio" Target="../media/media119.WAV"/><Relationship Id="rId25" Type="http://schemas.openxmlformats.org/officeDocument/2006/relationships/image" Target="../media/image69.jpeg"/><Relationship Id="rId33" Type="http://schemas.openxmlformats.org/officeDocument/2006/relationships/image" Target="../media/image75.png"/><Relationship Id="rId2" Type="http://schemas.openxmlformats.org/officeDocument/2006/relationships/audio" Target="../media/media111.WAV"/><Relationship Id="rId16" Type="http://schemas.microsoft.com/office/2007/relationships/media" Target="../media/media119.WAV"/><Relationship Id="rId20" Type="http://schemas.microsoft.com/office/2007/relationships/media" Target="../media/media121.WAV"/><Relationship Id="rId29" Type="http://schemas.openxmlformats.org/officeDocument/2006/relationships/image" Target="../media/image73.png"/><Relationship Id="rId1" Type="http://schemas.microsoft.com/office/2007/relationships/media" Target="../media/media111.WAV"/><Relationship Id="rId6" Type="http://schemas.microsoft.com/office/2007/relationships/media" Target="../media/media114.WAV"/><Relationship Id="rId11" Type="http://schemas.openxmlformats.org/officeDocument/2006/relationships/audio" Target="../media/media116.WAV"/><Relationship Id="rId24" Type="http://schemas.openxmlformats.org/officeDocument/2006/relationships/slideLayout" Target="../slideLayouts/slideLayout2.xml"/><Relationship Id="rId32" Type="http://schemas.openxmlformats.org/officeDocument/2006/relationships/image" Target="../media/image74.png"/><Relationship Id="rId5" Type="http://schemas.microsoft.com/office/2007/relationships/media" Target="../media/media113.WAV"/><Relationship Id="rId15" Type="http://schemas.openxmlformats.org/officeDocument/2006/relationships/audio" Target="../media/media118.WAV"/><Relationship Id="rId23" Type="http://schemas.openxmlformats.org/officeDocument/2006/relationships/audio" Target="../media/media122.WAV"/><Relationship Id="rId28" Type="http://schemas.openxmlformats.org/officeDocument/2006/relationships/image" Target="../media/image72.png"/><Relationship Id="rId10" Type="http://schemas.microsoft.com/office/2007/relationships/media" Target="../media/media116.WAV"/><Relationship Id="rId19" Type="http://schemas.openxmlformats.org/officeDocument/2006/relationships/audio" Target="../media/media120.WAV"/><Relationship Id="rId31" Type="http://schemas.openxmlformats.org/officeDocument/2006/relationships/image" Target="../media/image41.png"/><Relationship Id="rId4" Type="http://schemas.microsoft.com/office/2007/relationships/media" Target="../media/media112.WAV"/><Relationship Id="rId9" Type="http://schemas.openxmlformats.org/officeDocument/2006/relationships/audio" Target="../media/media115.WAV"/><Relationship Id="rId14" Type="http://schemas.microsoft.com/office/2007/relationships/media" Target="../media/media118.WAV"/><Relationship Id="rId22" Type="http://schemas.microsoft.com/office/2007/relationships/media" Target="../media/media122.WAV"/><Relationship Id="rId27" Type="http://schemas.openxmlformats.org/officeDocument/2006/relationships/image" Target="../media/image71.png"/><Relationship Id="rId30" Type="http://schemas.openxmlformats.org/officeDocument/2006/relationships/image" Target="../media/image5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audio" Target="../media/media126.WAV"/><Relationship Id="rId13" Type="http://schemas.microsoft.com/office/2007/relationships/media" Target="../media/media129.WAV"/><Relationship Id="rId18" Type="http://schemas.openxmlformats.org/officeDocument/2006/relationships/image" Target="../media/image69.jpeg"/><Relationship Id="rId3" Type="http://schemas.microsoft.com/office/2007/relationships/media" Target="../media/media124.WAV"/><Relationship Id="rId21" Type="http://schemas.openxmlformats.org/officeDocument/2006/relationships/image" Target="../media/image77.png"/><Relationship Id="rId7" Type="http://schemas.microsoft.com/office/2007/relationships/media" Target="../media/media126.WAV"/><Relationship Id="rId12" Type="http://schemas.microsoft.com/office/2007/relationships/media" Target="../media/media128.WAV"/><Relationship Id="rId17" Type="http://schemas.openxmlformats.org/officeDocument/2006/relationships/slideLayout" Target="../slideLayouts/slideLayout2.xml"/><Relationship Id="rId2" Type="http://schemas.openxmlformats.org/officeDocument/2006/relationships/audio" Target="../media/media123.WAV"/><Relationship Id="rId16" Type="http://schemas.openxmlformats.org/officeDocument/2006/relationships/audio" Target="../media/media130.WAV"/><Relationship Id="rId20" Type="http://schemas.openxmlformats.org/officeDocument/2006/relationships/image" Target="../media/image76.png"/><Relationship Id="rId1" Type="http://schemas.microsoft.com/office/2007/relationships/media" Target="../media/media123.WAV"/><Relationship Id="rId6" Type="http://schemas.openxmlformats.org/officeDocument/2006/relationships/audio" Target="../media/media125.WAV"/><Relationship Id="rId11" Type="http://schemas.openxmlformats.org/officeDocument/2006/relationships/audio" Target="NULL" TargetMode="External"/><Relationship Id="rId5" Type="http://schemas.microsoft.com/office/2007/relationships/media" Target="../media/media125.WAV"/><Relationship Id="rId15" Type="http://schemas.microsoft.com/office/2007/relationships/media" Target="../media/media130.WAV"/><Relationship Id="rId10" Type="http://schemas.openxmlformats.org/officeDocument/2006/relationships/audio" Target="../media/media127.WAV"/><Relationship Id="rId19" Type="http://schemas.openxmlformats.org/officeDocument/2006/relationships/image" Target="../media/image52.png"/><Relationship Id="rId4" Type="http://schemas.openxmlformats.org/officeDocument/2006/relationships/audio" Target="../media/media124.WAV"/><Relationship Id="rId9" Type="http://schemas.microsoft.com/office/2007/relationships/media" Target="../media/media127.WAV"/><Relationship Id="rId14" Type="http://schemas.openxmlformats.org/officeDocument/2006/relationships/audio" Target="../media/media129.WAV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media" Target="../media/media134.WAV"/><Relationship Id="rId13" Type="http://schemas.microsoft.com/office/2007/relationships/media" Target="../media/media138.WAV"/><Relationship Id="rId18" Type="http://schemas.openxmlformats.org/officeDocument/2006/relationships/audio" Target="../media/media140.WAV"/><Relationship Id="rId26" Type="http://schemas.openxmlformats.org/officeDocument/2006/relationships/image" Target="../media/image82.png"/><Relationship Id="rId3" Type="http://schemas.microsoft.com/office/2007/relationships/media" Target="../media/media132.WAV"/><Relationship Id="rId21" Type="http://schemas.openxmlformats.org/officeDocument/2006/relationships/slideLayout" Target="../slideLayouts/slideLayout2.xml"/><Relationship Id="rId7" Type="http://schemas.openxmlformats.org/officeDocument/2006/relationships/audio" Target="NULL" TargetMode="External"/><Relationship Id="rId12" Type="http://schemas.microsoft.com/office/2007/relationships/media" Target="../media/media137.WAV"/><Relationship Id="rId17" Type="http://schemas.microsoft.com/office/2007/relationships/media" Target="../media/media140.WAV"/><Relationship Id="rId25" Type="http://schemas.openxmlformats.org/officeDocument/2006/relationships/image" Target="../media/image81.png"/><Relationship Id="rId33" Type="http://schemas.openxmlformats.org/officeDocument/2006/relationships/image" Target="../media/image69.jpeg"/><Relationship Id="rId2" Type="http://schemas.openxmlformats.org/officeDocument/2006/relationships/audio" Target="../media/media131.WAV"/><Relationship Id="rId16" Type="http://schemas.openxmlformats.org/officeDocument/2006/relationships/audio" Target="../media/media139.WAV"/><Relationship Id="rId20" Type="http://schemas.openxmlformats.org/officeDocument/2006/relationships/audio" Target="../media/media141.WAV"/><Relationship Id="rId29" Type="http://schemas.openxmlformats.org/officeDocument/2006/relationships/image" Target="../media/image85.png"/><Relationship Id="rId1" Type="http://schemas.microsoft.com/office/2007/relationships/media" Target="../media/media131.WAV"/><Relationship Id="rId6" Type="http://schemas.openxmlformats.org/officeDocument/2006/relationships/audio" Target="../media/media133.WAV"/><Relationship Id="rId11" Type="http://schemas.openxmlformats.org/officeDocument/2006/relationships/audio" Target="../media/media136.WAV"/><Relationship Id="rId24" Type="http://schemas.openxmlformats.org/officeDocument/2006/relationships/image" Target="../media/image80.png"/><Relationship Id="rId32" Type="http://schemas.openxmlformats.org/officeDocument/2006/relationships/image" Target="../media/image41.png"/><Relationship Id="rId5" Type="http://schemas.microsoft.com/office/2007/relationships/media" Target="../media/media133.WAV"/><Relationship Id="rId15" Type="http://schemas.microsoft.com/office/2007/relationships/media" Target="../media/media139.WAV"/><Relationship Id="rId23" Type="http://schemas.openxmlformats.org/officeDocument/2006/relationships/image" Target="../media/image79.png"/><Relationship Id="rId28" Type="http://schemas.openxmlformats.org/officeDocument/2006/relationships/image" Target="../media/image84.png"/><Relationship Id="rId10" Type="http://schemas.microsoft.com/office/2007/relationships/media" Target="../media/media136.WAV"/><Relationship Id="rId19" Type="http://schemas.microsoft.com/office/2007/relationships/media" Target="../media/media141.WAV"/><Relationship Id="rId31" Type="http://schemas.openxmlformats.org/officeDocument/2006/relationships/image" Target="../media/image87.png"/><Relationship Id="rId4" Type="http://schemas.openxmlformats.org/officeDocument/2006/relationships/audio" Target="../media/media132.WAV"/><Relationship Id="rId9" Type="http://schemas.microsoft.com/office/2007/relationships/media" Target="../media/media135.WAV"/><Relationship Id="rId14" Type="http://schemas.openxmlformats.org/officeDocument/2006/relationships/audio" Target="../media/media138.WAV"/><Relationship Id="rId22" Type="http://schemas.openxmlformats.org/officeDocument/2006/relationships/image" Target="../media/image78.png"/><Relationship Id="rId27" Type="http://schemas.openxmlformats.org/officeDocument/2006/relationships/image" Target="../media/image83.png"/><Relationship Id="rId30" Type="http://schemas.openxmlformats.org/officeDocument/2006/relationships/image" Target="../media/image86.png"/></Relationships>
</file>

<file path=ppt/slides/_rels/slide20.xml.rels><?xml version="1.0" encoding="UTF-8" standalone="yes"?>
<Relationships xmlns="http://schemas.openxmlformats.org/package/2006/relationships"><Relationship Id="rId26" Type="http://schemas.openxmlformats.org/officeDocument/2006/relationships/image" Target="../media/image98.png"/><Relationship Id="rId21" Type="http://schemas.openxmlformats.org/officeDocument/2006/relationships/image" Target="../media/image93.png"/><Relationship Id="rId34" Type="http://schemas.openxmlformats.org/officeDocument/2006/relationships/image" Target="../media/image106.png"/><Relationship Id="rId42" Type="http://schemas.openxmlformats.org/officeDocument/2006/relationships/image" Target="../media/image114.png"/><Relationship Id="rId47" Type="http://schemas.openxmlformats.org/officeDocument/2006/relationships/image" Target="../media/image119.png"/><Relationship Id="rId50" Type="http://schemas.openxmlformats.org/officeDocument/2006/relationships/image" Target="../media/image122.png"/><Relationship Id="rId55" Type="http://schemas.openxmlformats.org/officeDocument/2006/relationships/image" Target="../media/image127.png"/><Relationship Id="rId63" Type="http://schemas.openxmlformats.org/officeDocument/2006/relationships/image" Target="../media/image135.png"/><Relationship Id="rId68" Type="http://schemas.openxmlformats.org/officeDocument/2006/relationships/image" Target="../media/image140.png"/><Relationship Id="rId76" Type="http://schemas.openxmlformats.org/officeDocument/2006/relationships/image" Target="../media/image148.png"/><Relationship Id="rId84" Type="http://schemas.openxmlformats.org/officeDocument/2006/relationships/image" Target="../media/image156.png"/><Relationship Id="rId89" Type="http://schemas.openxmlformats.org/officeDocument/2006/relationships/image" Target="../media/image161.png"/><Relationship Id="rId97" Type="http://schemas.openxmlformats.org/officeDocument/2006/relationships/image" Target="../media/image169.png"/><Relationship Id="rId7" Type="http://schemas.microsoft.com/office/2007/relationships/media" Target="../media/media145.WAV"/><Relationship Id="rId71" Type="http://schemas.openxmlformats.org/officeDocument/2006/relationships/image" Target="../media/image143.png"/><Relationship Id="rId92" Type="http://schemas.openxmlformats.org/officeDocument/2006/relationships/image" Target="../media/image164.png"/><Relationship Id="rId2" Type="http://schemas.openxmlformats.org/officeDocument/2006/relationships/audio" Target="../media/media142.WAV"/><Relationship Id="rId16" Type="http://schemas.openxmlformats.org/officeDocument/2006/relationships/image" Target="../media/image88.png"/><Relationship Id="rId29" Type="http://schemas.openxmlformats.org/officeDocument/2006/relationships/image" Target="../media/image101.png"/><Relationship Id="rId11" Type="http://schemas.microsoft.com/office/2007/relationships/media" Target="../media/media147.WAV"/><Relationship Id="rId24" Type="http://schemas.openxmlformats.org/officeDocument/2006/relationships/image" Target="../media/image96.png"/><Relationship Id="rId32" Type="http://schemas.openxmlformats.org/officeDocument/2006/relationships/image" Target="../media/image104.png"/><Relationship Id="rId37" Type="http://schemas.openxmlformats.org/officeDocument/2006/relationships/image" Target="../media/image109.png"/><Relationship Id="rId40" Type="http://schemas.openxmlformats.org/officeDocument/2006/relationships/image" Target="../media/image112.png"/><Relationship Id="rId45" Type="http://schemas.openxmlformats.org/officeDocument/2006/relationships/image" Target="../media/image117.png"/><Relationship Id="rId53" Type="http://schemas.openxmlformats.org/officeDocument/2006/relationships/image" Target="../media/image125.png"/><Relationship Id="rId58" Type="http://schemas.openxmlformats.org/officeDocument/2006/relationships/image" Target="../media/image130.png"/><Relationship Id="rId66" Type="http://schemas.openxmlformats.org/officeDocument/2006/relationships/image" Target="../media/image138.png"/><Relationship Id="rId74" Type="http://schemas.openxmlformats.org/officeDocument/2006/relationships/image" Target="../media/image146.png"/><Relationship Id="rId79" Type="http://schemas.openxmlformats.org/officeDocument/2006/relationships/image" Target="../media/image151.png"/><Relationship Id="rId87" Type="http://schemas.openxmlformats.org/officeDocument/2006/relationships/image" Target="../media/image159.png"/><Relationship Id="rId5" Type="http://schemas.microsoft.com/office/2007/relationships/media" Target="../media/media144.WAV"/><Relationship Id="rId61" Type="http://schemas.openxmlformats.org/officeDocument/2006/relationships/image" Target="../media/image133.png"/><Relationship Id="rId82" Type="http://schemas.openxmlformats.org/officeDocument/2006/relationships/image" Target="../media/image154.png"/><Relationship Id="rId90" Type="http://schemas.openxmlformats.org/officeDocument/2006/relationships/image" Target="../media/image162.png"/><Relationship Id="rId95" Type="http://schemas.openxmlformats.org/officeDocument/2006/relationships/image" Target="../media/image167.png"/><Relationship Id="rId19" Type="http://schemas.openxmlformats.org/officeDocument/2006/relationships/image" Target="../media/image91.png"/><Relationship Id="rId14" Type="http://schemas.openxmlformats.org/officeDocument/2006/relationships/audio" Target="../media/media148.WAV"/><Relationship Id="rId22" Type="http://schemas.openxmlformats.org/officeDocument/2006/relationships/image" Target="../media/image94.png"/><Relationship Id="rId27" Type="http://schemas.openxmlformats.org/officeDocument/2006/relationships/image" Target="../media/image99.png"/><Relationship Id="rId30" Type="http://schemas.openxmlformats.org/officeDocument/2006/relationships/image" Target="../media/image102.png"/><Relationship Id="rId35" Type="http://schemas.openxmlformats.org/officeDocument/2006/relationships/image" Target="../media/image107.png"/><Relationship Id="rId43" Type="http://schemas.openxmlformats.org/officeDocument/2006/relationships/image" Target="../media/image115.png"/><Relationship Id="rId48" Type="http://schemas.openxmlformats.org/officeDocument/2006/relationships/image" Target="../media/image120.png"/><Relationship Id="rId56" Type="http://schemas.openxmlformats.org/officeDocument/2006/relationships/image" Target="../media/image128.png"/><Relationship Id="rId64" Type="http://schemas.openxmlformats.org/officeDocument/2006/relationships/image" Target="../media/image136.png"/><Relationship Id="rId69" Type="http://schemas.openxmlformats.org/officeDocument/2006/relationships/image" Target="../media/image141.png"/><Relationship Id="rId77" Type="http://schemas.openxmlformats.org/officeDocument/2006/relationships/image" Target="../media/image149.png"/><Relationship Id="rId100" Type="http://schemas.openxmlformats.org/officeDocument/2006/relationships/image" Target="../media/image24.png"/><Relationship Id="rId8" Type="http://schemas.openxmlformats.org/officeDocument/2006/relationships/audio" Target="../media/media145.WAV"/><Relationship Id="rId51" Type="http://schemas.openxmlformats.org/officeDocument/2006/relationships/image" Target="../media/image123.png"/><Relationship Id="rId72" Type="http://schemas.openxmlformats.org/officeDocument/2006/relationships/image" Target="../media/image144.png"/><Relationship Id="rId80" Type="http://schemas.openxmlformats.org/officeDocument/2006/relationships/image" Target="../media/image152.png"/><Relationship Id="rId85" Type="http://schemas.openxmlformats.org/officeDocument/2006/relationships/image" Target="../media/image157.png"/><Relationship Id="rId93" Type="http://schemas.openxmlformats.org/officeDocument/2006/relationships/image" Target="../media/image165.png"/><Relationship Id="rId98" Type="http://schemas.openxmlformats.org/officeDocument/2006/relationships/image" Target="../media/image170.png"/><Relationship Id="rId3" Type="http://schemas.microsoft.com/office/2007/relationships/media" Target="../media/media143.WAV"/><Relationship Id="rId12" Type="http://schemas.openxmlformats.org/officeDocument/2006/relationships/audio" Target="../media/media147.WAV"/><Relationship Id="rId17" Type="http://schemas.openxmlformats.org/officeDocument/2006/relationships/image" Target="../media/image89.png"/><Relationship Id="rId25" Type="http://schemas.openxmlformats.org/officeDocument/2006/relationships/image" Target="../media/image97.png"/><Relationship Id="rId33" Type="http://schemas.openxmlformats.org/officeDocument/2006/relationships/image" Target="../media/image105.png"/><Relationship Id="rId38" Type="http://schemas.openxmlformats.org/officeDocument/2006/relationships/image" Target="../media/image110.png"/><Relationship Id="rId46" Type="http://schemas.openxmlformats.org/officeDocument/2006/relationships/image" Target="../media/image118.png"/><Relationship Id="rId59" Type="http://schemas.openxmlformats.org/officeDocument/2006/relationships/image" Target="../media/image131.png"/><Relationship Id="rId67" Type="http://schemas.openxmlformats.org/officeDocument/2006/relationships/image" Target="../media/image139.png"/><Relationship Id="rId20" Type="http://schemas.openxmlformats.org/officeDocument/2006/relationships/image" Target="../media/image92.png"/><Relationship Id="rId41" Type="http://schemas.openxmlformats.org/officeDocument/2006/relationships/image" Target="../media/image113.png"/><Relationship Id="rId54" Type="http://schemas.openxmlformats.org/officeDocument/2006/relationships/image" Target="../media/image126.png"/><Relationship Id="rId62" Type="http://schemas.openxmlformats.org/officeDocument/2006/relationships/image" Target="../media/image134.png"/><Relationship Id="rId70" Type="http://schemas.openxmlformats.org/officeDocument/2006/relationships/image" Target="../media/image142.png"/><Relationship Id="rId75" Type="http://schemas.openxmlformats.org/officeDocument/2006/relationships/image" Target="../media/image147.png"/><Relationship Id="rId83" Type="http://schemas.openxmlformats.org/officeDocument/2006/relationships/image" Target="../media/image155.png"/><Relationship Id="rId88" Type="http://schemas.openxmlformats.org/officeDocument/2006/relationships/image" Target="../media/image160.png"/><Relationship Id="rId91" Type="http://schemas.openxmlformats.org/officeDocument/2006/relationships/image" Target="../media/image163.png"/><Relationship Id="rId96" Type="http://schemas.openxmlformats.org/officeDocument/2006/relationships/image" Target="../media/image168.png"/><Relationship Id="rId1" Type="http://schemas.microsoft.com/office/2007/relationships/media" Target="../media/media142.WAV"/><Relationship Id="rId6" Type="http://schemas.openxmlformats.org/officeDocument/2006/relationships/audio" Target="../media/media144.WAV"/><Relationship Id="rId15" Type="http://schemas.openxmlformats.org/officeDocument/2006/relationships/slideLayout" Target="../slideLayouts/slideLayout5.xml"/><Relationship Id="rId23" Type="http://schemas.openxmlformats.org/officeDocument/2006/relationships/image" Target="../media/image95.png"/><Relationship Id="rId28" Type="http://schemas.openxmlformats.org/officeDocument/2006/relationships/image" Target="../media/image100.png"/><Relationship Id="rId36" Type="http://schemas.openxmlformats.org/officeDocument/2006/relationships/image" Target="../media/image108.png"/><Relationship Id="rId49" Type="http://schemas.openxmlformats.org/officeDocument/2006/relationships/image" Target="../media/image121.png"/><Relationship Id="rId57" Type="http://schemas.openxmlformats.org/officeDocument/2006/relationships/image" Target="../media/image129.png"/><Relationship Id="rId10" Type="http://schemas.openxmlformats.org/officeDocument/2006/relationships/audio" Target="../media/media146.WAV"/><Relationship Id="rId31" Type="http://schemas.openxmlformats.org/officeDocument/2006/relationships/image" Target="../media/image103.png"/><Relationship Id="rId44" Type="http://schemas.openxmlformats.org/officeDocument/2006/relationships/image" Target="../media/image116.png"/><Relationship Id="rId52" Type="http://schemas.openxmlformats.org/officeDocument/2006/relationships/image" Target="../media/image124.png"/><Relationship Id="rId60" Type="http://schemas.openxmlformats.org/officeDocument/2006/relationships/image" Target="../media/image132.png"/><Relationship Id="rId65" Type="http://schemas.openxmlformats.org/officeDocument/2006/relationships/image" Target="../media/image137.png"/><Relationship Id="rId73" Type="http://schemas.openxmlformats.org/officeDocument/2006/relationships/image" Target="../media/image145.png"/><Relationship Id="rId78" Type="http://schemas.openxmlformats.org/officeDocument/2006/relationships/image" Target="../media/image150.png"/><Relationship Id="rId81" Type="http://schemas.openxmlformats.org/officeDocument/2006/relationships/image" Target="../media/image153.png"/><Relationship Id="rId86" Type="http://schemas.openxmlformats.org/officeDocument/2006/relationships/image" Target="../media/image158.png"/><Relationship Id="rId94" Type="http://schemas.openxmlformats.org/officeDocument/2006/relationships/image" Target="../media/image166.png"/><Relationship Id="rId99" Type="http://schemas.openxmlformats.org/officeDocument/2006/relationships/image" Target="../media/image171.png"/><Relationship Id="rId101" Type="http://schemas.openxmlformats.org/officeDocument/2006/relationships/image" Target="../media/image172.png"/><Relationship Id="rId4" Type="http://schemas.openxmlformats.org/officeDocument/2006/relationships/audio" Target="../media/media143.WAV"/><Relationship Id="rId9" Type="http://schemas.microsoft.com/office/2007/relationships/media" Target="../media/media146.WAV"/><Relationship Id="rId13" Type="http://schemas.microsoft.com/office/2007/relationships/media" Target="../media/media148.WAV"/><Relationship Id="rId18" Type="http://schemas.openxmlformats.org/officeDocument/2006/relationships/image" Target="../media/image90.png"/><Relationship Id="rId39" Type="http://schemas.openxmlformats.org/officeDocument/2006/relationships/image" Target="../media/image111.png"/></Relationships>
</file>

<file path=ppt/slides/_rels/slide21.xml.rels><?xml version="1.0" encoding="UTF-8" standalone="yes"?>
<Relationships xmlns="http://schemas.openxmlformats.org/package/2006/relationships"><Relationship Id="rId13" Type="http://schemas.microsoft.com/office/2007/relationships/media" Target="../media/media155.WAV"/><Relationship Id="rId18" Type="http://schemas.openxmlformats.org/officeDocument/2006/relationships/audio" Target="../media/media157.WAV"/><Relationship Id="rId26" Type="http://schemas.openxmlformats.org/officeDocument/2006/relationships/image" Target="../media/image173.png"/><Relationship Id="rId39" Type="http://schemas.openxmlformats.org/officeDocument/2006/relationships/image" Target="../media/image186.png"/><Relationship Id="rId3" Type="http://schemas.microsoft.com/office/2007/relationships/media" Target="../media/media150.WAV"/><Relationship Id="rId21" Type="http://schemas.microsoft.com/office/2007/relationships/media" Target="../media/media159.WAV"/><Relationship Id="rId34" Type="http://schemas.openxmlformats.org/officeDocument/2006/relationships/image" Target="../media/image181.png"/><Relationship Id="rId42" Type="http://schemas.openxmlformats.org/officeDocument/2006/relationships/image" Target="../media/image189.png"/><Relationship Id="rId47" Type="http://schemas.openxmlformats.org/officeDocument/2006/relationships/image" Target="../media/image194.png"/><Relationship Id="rId50" Type="http://schemas.openxmlformats.org/officeDocument/2006/relationships/image" Target="../media/image24.png"/><Relationship Id="rId7" Type="http://schemas.microsoft.com/office/2007/relationships/media" Target="../media/media152.WAV"/><Relationship Id="rId12" Type="http://schemas.openxmlformats.org/officeDocument/2006/relationships/audio" Target="../media/media154.WAV"/><Relationship Id="rId17" Type="http://schemas.microsoft.com/office/2007/relationships/media" Target="../media/media157.WAV"/><Relationship Id="rId25" Type="http://schemas.openxmlformats.org/officeDocument/2006/relationships/slideLayout" Target="../slideLayouts/slideLayout5.xml"/><Relationship Id="rId33" Type="http://schemas.openxmlformats.org/officeDocument/2006/relationships/image" Target="../media/image180.png"/><Relationship Id="rId38" Type="http://schemas.openxmlformats.org/officeDocument/2006/relationships/image" Target="../media/image185.png"/><Relationship Id="rId46" Type="http://schemas.openxmlformats.org/officeDocument/2006/relationships/image" Target="../media/image193.png"/><Relationship Id="rId2" Type="http://schemas.openxmlformats.org/officeDocument/2006/relationships/audio" Target="../media/media149.WAV"/><Relationship Id="rId16" Type="http://schemas.openxmlformats.org/officeDocument/2006/relationships/audio" Target="../media/media156.WAV"/><Relationship Id="rId20" Type="http://schemas.openxmlformats.org/officeDocument/2006/relationships/audio" Target="../media/media158.WAV"/><Relationship Id="rId29" Type="http://schemas.openxmlformats.org/officeDocument/2006/relationships/image" Target="../media/image176.png"/><Relationship Id="rId41" Type="http://schemas.openxmlformats.org/officeDocument/2006/relationships/image" Target="../media/image188.png"/><Relationship Id="rId1" Type="http://schemas.microsoft.com/office/2007/relationships/media" Target="../media/media149.WAV"/><Relationship Id="rId6" Type="http://schemas.openxmlformats.org/officeDocument/2006/relationships/audio" Target="../media/media151.WAV"/><Relationship Id="rId11" Type="http://schemas.microsoft.com/office/2007/relationships/media" Target="../media/media154.WAV"/><Relationship Id="rId24" Type="http://schemas.openxmlformats.org/officeDocument/2006/relationships/audio" Target="../media/media160.WAV"/><Relationship Id="rId32" Type="http://schemas.openxmlformats.org/officeDocument/2006/relationships/image" Target="../media/image179.png"/><Relationship Id="rId37" Type="http://schemas.openxmlformats.org/officeDocument/2006/relationships/image" Target="../media/image184.png"/><Relationship Id="rId40" Type="http://schemas.openxmlformats.org/officeDocument/2006/relationships/image" Target="../media/image187.png"/><Relationship Id="rId45" Type="http://schemas.openxmlformats.org/officeDocument/2006/relationships/image" Target="../media/image192.png"/><Relationship Id="rId5" Type="http://schemas.microsoft.com/office/2007/relationships/media" Target="../media/media151.WAV"/><Relationship Id="rId15" Type="http://schemas.microsoft.com/office/2007/relationships/media" Target="../media/media156.WAV"/><Relationship Id="rId23" Type="http://schemas.microsoft.com/office/2007/relationships/media" Target="../media/media160.WAV"/><Relationship Id="rId28" Type="http://schemas.openxmlformats.org/officeDocument/2006/relationships/image" Target="../media/image175.png"/><Relationship Id="rId36" Type="http://schemas.openxmlformats.org/officeDocument/2006/relationships/image" Target="../media/image183.png"/><Relationship Id="rId49" Type="http://schemas.openxmlformats.org/officeDocument/2006/relationships/image" Target="../media/image196.png"/><Relationship Id="rId10" Type="http://schemas.openxmlformats.org/officeDocument/2006/relationships/audio" Target="../media/media153.WAV"/><Relationship Id="rId19" Type="http://schemas.microsoft.com/office/2007/relationships/media" Target="../media/media158.WAV"/><Relationship Id="rId31" Type="http://schemas.openxmlformats.org/officeDocument/2006/relationships/image" Target="../media/image178.png"/><Relationship Id="rId44" Type="http://schemas.openxmlformats.org/officeDocument/2006/relationships/image" Target="../media/image191.png"/><Relationship Id="rId52" Type="http://schemas.openxmlformats.org/officeDocument/2006/relationships/image" Target="../media/image198.png"/><Relationship Id="rId4" Type="http://schemas.openxmlformats.org/officeDocument/2006/relationships/audio" Target="../media/media150.WAV"/><Relationship Id="rId9" Type="http://schemas.microsoft.com/office/2007/relationships/media" Target="../media/media153.WAV"/><Relationship Id="rId14" Type="http://schemas.openxmlformats.org/officeDocument/2006/relationships/audio" Target="../media/media155.WAV"/><Relationship Id="rId22" Type="http://schemas.openxmlformats.org/officeDocument/2006/relationships/audio" Target="../media/media159.WAV"/><Relationship Id="rId27" Type="http://schemas.openxmlformats.org/officeDocument/2006/relationships/image" Target="../media/image174.png"/><Relationship Id="rId30" Type="http://schemas.openxmlformats.org/officeDocument/2006/relationships/image" Target="../media/image177.png"/><Relationship Id="rId35" Type="http://schemas.openxmlformats.org/officeDocument/2006/relationships/image" Target="../media/image182.png"/><Relationship Id="rId43" Type="http://schemas.openxmlformats.org/officeDocument/2006/relationships/image" Target="../media/image190.png"/><Relationship Id="rId48" Type="http://schemas.openxmlformats.org/officeDocument/2006/relationships/image" Target="../media/image195.png"/><Relationship Id="rId8" Type="http://schemas.openxmlformats.org/officeDocument/2006/relationships/audio" Target="../media/media152.WAV"/><Relationship Id="rId51" Type="http://schemas.openxmlformats.org/officeDocument/2006/relationships/image" Target="../media/image197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object 3"/>
          <p:cNvSpPr/>
          <p:nvPr/>
        </p:nvSpPr>
        <p:spPr>
          <a:xfrm>
            <a:off x="-152400" y="-76199"/>
            <a:ext cx="10439400" cy="8153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936497" y="6912242"/>
            <a:ext cx="64135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1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2544" y="188976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5"/>
                </a:moveTo>
                <a:lnTo>
                  <a:pt x="28193" y="28955"/>
                </a:lnTo>
                <a:lnTo>
                  <a:pt x="28193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71450" y="188976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5"/>
                </a:moveTo>
                <a:lnTo>
                  <a:pt x="28193" y="28955"/>
                </a:lnTo>
                <a:lnTo>
                  <a:pt x="28193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72212" y="189737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4">
                <a:moveTo>
                  <a:pt x="0" y="113538"/>
                </a:moveTo>
                <a:lnTo>
                  <a:pt x="0" y="0"/>
                </a:lnTo>
                <a:lnTo>
                  <a:pt x="396239" y="0"/>
                </a:lnTo>
                <a:lnTo>
                  <a:pt x="396239" y="113538"/>
                </a:lnTo>
                <a:lnTo>
                  <a:pt x="0" y="113538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42544" y="217931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4"/>
                </a:moveTo>
                <a:lnTo>
                  <a:pt x="57150" y="371094"/>
                </a:lnTo>
                <a:lnTo>
                  <a:pt x="57150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43255" y="217931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4" h="371475">
                <a:moveTo>
                  <a:pt x="0" y="371094"/>
                </a:moveTo>
                <a:lnTo>
                  <a:pt x="56387" y="371094"/>
                </a:lnTo>
                <a:lnTo>
                  <a:pt x="56387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44018" y="218693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0" y="368045"/>
                </a:moveTo>
                <a:lnTo>
                  <a:pt x="0" y="0"/>
                </a:lnTo>
                <a:lnTo>
                  <a:pt x="453390" y="0"/>
                </a:lnTo>
                <a:lnTo>
                  <a:pt x="453390" y="368045"/>
                </a:lnTo>
                <a:lnTo>
                  <a:pt x="0" y="368045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14350" y="132587"/>
            <a:ext cx="28575" cy="456565"/>
          </a:xfrm>
          <a:custGeom>
            <a:avLst/>
            <a:gdLst/>
            <a:ahLst/>
            <a:cxnLst/>
            <a:rect l="l" t="t" r="r" b="b"/>
            <a:pathLst>
              <a:path w="28575" h="456565">
                <a:moveTo>
                  <a:pt x="0" y="456437"/>
                </a:moveTo>
                <a:lnTo>
                  <a:pt x="28193" y="456437"/>
                </a:lnTo>
                <a:lnTo>
                  <a:pt x="28193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99644" y="132587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10" h="456565">
                <a:moveTo>
                  <a:pt x="0" y="456437"/>
                </a:moveTo>
                <a:lnTo>
                  <a:pt x="28955" y="456437"/>
                </a:lnTo>
                <a:lnTo>
                  <a:pt x="28955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00405" y="133350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0" y="453390"/>
                </a:moveTo>
                <a:lnTo>
                  <a:pt x="0" y="0"/>
                </a:lnTo>
                <a:lnTo>
                  <a:pt x="339852" y="0"/>
                </a:lnTo>
                <a:lnTo>
                  <a:pt x="339852" y="453390"/>
                </a:lnTo>
                <a:lnTo>
                  <a:pt x="0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28600" y="132587"/>
            <a:ext cx="285750" cy="456565"/>
          </a:xfrm>
          <a:custGeom>
            <a:avLst/>
            <a:gdLst/>
            <a:ahLst/>
            <a:cxnLst/>
            <a:rect l="l" t="t" r="r" b="b"/>
            <a:pathLst>
              <a:path w="285750" h="456565">
                <a:moveTo>
                  <a:pt x="0" y="0"/>
                </a:moveTo>
                <a:lnTo>
                  <a:pt x="0" y="456437"/>
                </a:lnTo>
                <a:lnTo>
                  <a:pt x="285750" y="456437"/>
                </a:lnTo>
                <a:lnTo>
                  <a:pt x="285750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29361" y="133350"/>
            <a:ext cx="283210" cy="453390"/>
          </a:xfrm>
          <a:custGeom>
            <a:avLst/>
            <a:gdLst/>
            <a:ahLst/>
            <a:cxnLst/>
            <a:rect l="l" t="t" r="r" b="b"/>
            <a:pathLst>
              <a:path w="283209" h="453390">
                <a:moveTo>
                  <a:pt x="0" y="453390"/>
                </a:moveTo>
                <a:lnTo>
                  <a:pt x="0" y="0"/>
                </a:lnTo>
                <a:lnTo>
                  <a:pt x="282702" y="0"/>
                </a:lnTo>
                <a:lnTo>
                  <a:pt x="282702" y="453390"/>
                </a:lnTo>
                <a:lnTo>
                  <a:pt x="0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28600" y="160781"/>
            <a:ext cx="285750" cy="428625"/>
          </a:xfrm>
          <a:custGeom>
            <a:avLst/>
            <a:gdLst/>
            <a:ahLst/>
            <a:cxnLst/>
            <a:rect l="l" t="t" r="r" b="b"/>
            <a:pathLst>
              <a:path w="285750" h="428625">
                <a:moveTo>
                  <a:pt x="285750" y="428244"/>
                </a:moveTo>
                <a:lnTo>
                  <a:pt x="285750" y="199644"/>
                </a:lnTo>
                <a:lnTo>
                  <a:pt x="243078" y="85343"/>
                </a:lnTo>
                <a:lnTo>
                  <a:pt x="142494" y="0"/>
                </a:lnTo>
                <a:lnTo>
                  <a:pt x="50291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5750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28600" y="290322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5" h="299084">
                <a:moveTo>
                  <a:pt x="159257" y="80772"/>
                </a:moveTo>
                <a:lnTo>
                  <a:pt x="99821" y="0"/>
                </a:lnTo>
                <a:lnTo>
                  <a:pt x="69341" y="36576"/>
                </a:lnTo>
                <a:lnTo>
                  <a:pt x="40385" y="128016"/>
                </a:lnTo>
                <a:lnTo>
                  <a:pt x="0" y="298704"/>
                </a:lnTo>
                <a:lnTo>
                  <a:pt x="85343" y="298704"/>
                </a:lnTo>
                <a:lnTo>
                  <a:pt x="85343" y="290322"/>
                </a:lnTo>
                <a:lnTo>
                  <a:pt x="86105" y="284226"/>
                </a:lnTo>
                <a:lnTo>
                  <a:pt x="86105" y="277368"/>
                </a:lnTo>
                <a:lnTo>
                  <a:pt x="88391" y="251460"/>
                </a:lnTo>
                <a:lnTo>
                  <a:pt x="89915" y="230886"/>
                </a:lnTo>
                <a:lnTo>
                  <a:pt x="91439" y="220218"/>
                </a:lnTo>
                <a:lnTo>
                  <a:pt x="92963" y="210312"/>
                </a:lnTo>
                <a:lnTo>
                  <a:pt x="94487" y="199644"/>
                </a:lnTo>
                <a:lnTo>
                  <a:pt x="96773" y="190500"/>
                </a:lnTo>
                <a:lnTo>
                  <a:pt x="98297" y="181356"/>
                </a:lnTo>
                <a:lnTo>
                  <a:pt x="101345" y="173736"/>
                </a:lnTo>
                <a:lnTo>
                  <a:pt x="103631" y="166116"/>
                </a:lnTo>
                <a:lnTo>
                  <a:pt x="107441" y="158496"/>
                </a:lnTo>
                <a:lnTo>
                  <a:pt x="111251" y="150114"/>
                </a:lnTo>
                <a:lnTo>
                  <a:pt x="115823" y="142494"/>
                </a:lnTo>
                <a:lnTo>
                  <a:pt x="120395" y="134112"/>
                </a:lnTo>
                <a:lnTo>
                  <a:pt x="125729" y="126492"/>
                </a:lnTo>
                <a:lnTo>
                  <a:pt x="130301" y="118872"/>
                </a:lnTo>
                <a:lnTo>
                  <a:pt x="139445" y="105156"/>
                </a:lnTo>
                <a:lnTo>
                  <a:pt x="144017" y="99822"/>
                </a:lnTo>
                <a:lnTo>
                  <a:pt x="148589" y="93726"/>
                </a:lnTo>
                <a:lnTo>
                  <a:pt x="151637" y="89154"/>
                </a:lnTo>
                <a:lnTo>
                  <a:pt x="154685" y="86106"/>
                </a:lnTo>
                <a:lnTo>
                  <a:pt x="156971" y="83058"/>
                </a:lnTo>
                <a:lnTo>
                  <a:pt x="159257" y="80772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29361" y="290322"/>
            <a:ext cx="158115" cy="296545"/>
          </a:xfrm>
          <a:custGeom>
            <a:avLst/>
            <a:gdLst/>
            <a:ahLst/>
            <a:cxnLst/>
            <a:rect l="l" t="t" r="r" b="b"/>
            <a:pathLst>
              <a:path w="158115" h="296545">
                <a:moveTo>
                  <a:pt x="157733" y="80009"/>
                </a:moveTo>
                <a:lnTo>
                  <a:pt x="155447" y="82295"/>
                </a:lnTo>
                <a:lnTo>
                  <a:pt x="153161" y="85343"/>
                </a:lnTo>
                <a:lnTo>
                  <a:pt x="150113" y="88391"/>
                </a:lnTo>
                <a:lnTo>
                  <a:pt x="147065" y="92963"/>
                </a:lnTo>
                <a:lnTo>
                  <a:pt x="142494" y="98297"/>
                </a:lnTo>
                <a:lnTo>
                  <a:pt x="138683" y="104393"/>
                </a:lnTo>
                <a:lnTo>
                  <a:pt x="134111" y="111251"/>
                </a:lnTo>
                <a:lnTo>
                  <a:pt x="128777" y="118109"/>
                </a:lnTo>
                <a:lnTo>
                  <a:pt x="124205" y="125729"/>
                </a:lnTo>
                <a:lnTo>
                  <a:pt x="99821" y="172211"/>
                </a:lnTo>
                <a:lnTo>
                  <a:pt x="89915" y="218693"/>
                </a:lnTo>
                <a:lnTo>
                  <a:pt x="89153" y="229361"/>
                </a:lnTo>
                <a:lnTo>
                  <a:pt x="87630" y="239267"/>
                </a:lnTo>
                <a:lnTo>
                  <a:pt x="86867" y="249173"/>
                </a:lnTo>
                <a:lnTo>
                  <a:pt x="86105" y="258317"/>
                </a:lnTo>
                <a:lnTo>
                  <a:pt x="86105" y="267461"/>
                </a:lnTo>
                <a:lnTo>
                  <a:pt x="85343" y="275081"/>
                </a:lnTo>
                <a:lnTo>
                  <a:pt x="84581" y="281939"/>
                </a:lnTo>
                <a:lnTo>
                  <a:pt x="84581" y="296417"/>
                </a:lnTo>
                <a:lnTo>
                  <a:pt x="0" y="296417"/>
                </a:lnTo>
                <a:lnTo>
                  <a:pt x="39623" y="126491"/>
                </a:lnTo>
                <a:lnTo>
                  <a:pt x="68579" y="36575"/>
                </a:lnTo>
                <a:lnTo>
                  <a:pt x="98297" y="0"/>
                </a:lnTo>
                <a:lnTo>
                  <a:pt x="157733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00990" y="246125"/>
            <a:ext cx="213360" cy="342900"/>
          </a:xfrm>
          <a:custGeom>
            <a:avLst/>
            <a:gdLst/>
            <a:ahLst/>
            <a:cxnLst/>
            <a:rect l="l" t="t" r="r" b="b"/>
            <a:pathLst>
              <a:path w="213359" h="342900">
                <a:moveTo>
                  <a:pt x="213360" y="342900"/>
                </a:moveTo>
                <a:lnTo>
                  <a:pt x="150876" y="149352"/>
                </a:lnTo>
                <a:lnTo>
                  <a:pt x="118110" y="64008"/>
                </a:lnTo>
                <a:lnTo>
                  <a:pt x="43433" y="0"/>
                </a:lnTo>
                <a:lnTo>
                  <a:pt x="0" y="91440"/>
                </a:lnTo>
                <a:lnTo>
                  <a:pt x="762" y="92202"/>
                </a:lnTo>
                <a:lnTo>
                  <a:pt x="3810" y="93726"/>
                </a:lnTo>
                <a:lnTo>
                  <a:pt x="8382" y="97536"/>
                </a:lnTo>
                <a:lnTo>
                  <a:pt x="14478" y="101346"/>
                </a:lnTo>
                <a:lnTo>
                  <a:pt x="22098" y="106680"/>
                </a:lnTo>
                <a:lnTo>
                  <a:pt x="29718" y="112776"/>
                </a:lnTo>
                <a:lnTo>
                  <a:pt x="38862" y="119634"/>
                </a:lnTo>
                <a:lnTo>
                  <a:pt x="48006" y="128016"/>
                </a:lnTo>
                <a:lnTo>
                  <a:pt x="57912" y="136398"/>
                </a:lnTo>
                <a:lnTo>
                  <a:pt x="67056" y="146304"/>
                </a:lnTo>
                <a:lnTo>
                  <a:pt x="93726" y="178308"/>
                </a:lnTo>
                <a:lnTo>
                  <a:pt x="110489" y="214122"/>
                </a:lnTo>
                <a:lnTo>
                  <a:pt x="114300" y="231648"/>
                </a:lnTo>
                <a:lnTo>
                  <a:pt x="116586" y="240792"/>
                </a:lnTo>
                <a:lnTo>
                  <a:pt x="118110" y="251460"/>
                </a:lnTo>
                <a:lnTo>
                  <a:pt x="119634" y="261366"/>
                </a:lnTo>
                <a:lnTo>
                  <a:pt x="121157" y="272796"/>
                </a:lnTo>
                <a:lnTo>
                  <a:pt x="122682" y="293370"/>
                </a:lnTo>
                <a:lnTo>
                  <a:pt x="124206" y="303276"/>
                </a:lnTo>
                <a:lnTo>
                  <a:pt x="125730" y="320802"/>
                </a:lnTo>
                <a:lnTo>
                  <a:pt x="125730" y="328422"/>
                </a:lnTo>
                <a:lnTo>
                  <a:pt x="126492" y="333756"/>
                </a:lnTo>
                <a:lnTo>
                  <a:pt x="126492" y="338328"/>
                </a:lnTo>
                <a:lnTo>
                  <a:pt x="127254" y="341376"/>
                </a:lnTo>
                <a:lnTo>
                  <a:pt x="127254" y="342900"/>
                </a:lnTo>
                <a:lnTo>
                  <a:pt x="213360" y="342900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00990" y="246125"/>
            <a:ext cx="211454" cy="340995"/>
          </a:xfrm>
          <a:custGeom>
            <a:avLst/>
            <a:gdLst/>
            <a:ahLst/>
            <a:cxnLst/>
            <a:rect l="l" t="t" r="r" b="b"/>
            <a:pathLst>
              <a:path w="211454" h="340995">
                <a:moveTo>
                  <a:pt x="0" y="90677"/>
                </a:moveTo>
                <a:lnTo>
                  <a:pt x="762" y="91439"/>
                </a:lnTo>
                <a:lnTo>
                  <a:pt x="3810" y="93725"/>
                </a:lnTo>
                <a:lnTo>
                  <a:pt x="8382" y="96773"/>
                </a:lnTo>
                <a:lnTo>
                  <a:pt x="14478" y="100583"/>
                </a:lnTo>
                <a:lnTo>
                  <a:pt x="21336" y="105917"/>
                </a:lnTo>
                <a:lnTo>
                  <a:pt x="57150" y="135635"/>
                </a:lnTo>
                <a:lnTo>
                  <a:pt x="92964" y="176783"/>
                </a:lnTo>
                <a:lnTo>
                  <a:pt x="109728" y="212597"/>
                </a:lnTo>
                <a:lnTo>
                  <a:pt x="115062" y="239267"/>
                </a:lnTo>
                <a:lnTo>
                  <a:pt x="117348" y="249935"/>
                </a:lnTo>
                <a:lnTo>
                  <a:pt x="118872" y="259841"/>
                </a:lnTo>
                <a:lnTo>
                  <a:pt x="119634" y="270509"/>
                </a:lnTo>
                <a:lnTo>
                  <a:pt x="121158" y="281177"/>
                </a:lnTo>
                <a:lnTo>
                  <a:pt x="121920" y="291845"/>
                </a:lnTo>
                <a:lnTo>
                  <a:pt x="122682" y="300989"/>
                </a:lnTo>
                <a:lnTo>
                  <a:pt x="123444" y="310895"/>
                </a:lnTo>
                <a:lnTo>
                  <a:pt x="124968" y="326135"/>
                </a:lnTo>
                <a:lnTo>
                  <a:pt x="125730" y="332231"/>
                </a:lnTo>
                <a:lnTo>
                  <a:pt x="125730" y="340613"/>
                </a:lnTo>
                <a:lnTo>
                  <a:pt x="211074" y="340613"/>
                </a:lnTo>
                <a:lnTo>
                  <a:pt x="149352" y="148589"/>
                </a:lnTo>
                <a:lnTo>
                  <a:pt x="117348" y="64007"/>
                </a:lnTo>
                <a:lnTo>
                  <a:pt x="43433" y="0"/>
                </a:lnTo>
                <a:lnTo>
                  <a:pt x="0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28600" y="160781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85344"/>
                </a:moveTo>
                <a:lnTo>
                  <a:pt x="142494" y="0"/>
                </a:lnTo>
                <a:lnTo>
                  <a:pt x="141732" y="762"/>
                </a:lnTo>
                <a:lnTo>
                  <a:pt x="139446" y="2286"/>
                </a:lnTo>
                <a:lnTo>
                  <a:pt x="136398" y="4572"/>
                </a:lnTo>
                <a:lnTo>
                  <a:pt x="131826" y="7620"/>
                </a:lnTo>
                <a:lnTo>
                  <a:pt x="121157" y="16764"/>
                </a:lnTo>
                <a:lnTo>
                  <a:pt x="107442" y="27432"/>
                </a:lnTo>
                <a:lnTo>
                  <a:pt x="84582" y="48006"/>
                </a:lnTo>
                <a:lnTo>
                  <a:pt x="76200" y="54864"/>
                </a:lnTo>
                <a:lnTo>
                  <a:pt x="62484" y="70104"/>
                </a:lnTo>
                <a:lnTo>
                  <a:pt x="50292" y="85344"/>
                </a:lnTo>
                <a:lnTo>
                  <a:pt x="44957" y="92964"/>
                </a:lnTo>
                <a:lnTo>
                  <a:pt x="40386" y="102108"/>
                </a:lnTo>
                <a:lnTo>
                  <a:pt x="35052" y="110490"/>
                </a:lnTo>
                <a:lnTo>
                  <a:pt x="30480" y="120396"/>
                </a:lnTo>
                <a:lnTo>
                  <a:pt x="25907" y="129540"/>
                </a:lnTo>
                <a:lnTo>
                  <a:pt x="22098" y="139446"/>
                </a:lnTo>
                <a:lnTo>
                  <a:pt x="14478" y="157734"/>
                </a:lnTo>
                <a:lnTo>
                  <a:pt x="11430" y="166878"/>
                </a:lnTo>
                <a:lnTo>
                  <a:pt x="8382" y="174498"/>
                </a:lnTo>
                <a:lnTo>
                  <a:pt x="0" y="199644"/>
                </a:lnTo>
                <a:lnTo>
                  <a:pt x="0" y="428244"/>
                </a:lnTo>
                <a:lnTo>
                  <a:pt x="28194" y="428244"/>
                </a:lnTo>
                <a:lnTo>
                  <a:pt x="28194" y="427482"/>
                </a:lnTo>
                <a:lnTo>
                  <a:pt x="28956" y="426720"/>
                </a:lnTo>
                <a:lnTo>
                  <a:pt x="28956" y="422910"/>
                </a:lnTo>
                <a:lnTo>
                  <a:pt x="29718" y="419862"/>
                </a:lnTo>
                <a:lnTo>
                  <a:pt x="31242" y="412242"/>
                </a:lnTo>
                <a:lnTo>
                  <a:pt x="31242" y="407670"/>
                </a:lnTo>
                <a:lnTo>
                  <a:pt x="32766" y="403098"/>
                </a:lnTo>
                <a:lnTo>
                  <a:pt x="34290" y="392430"/>
                </a:lnTo>
                <a:lnTo>
                  <a:pt x="35814" y="386334"/>
                </a:lnTo>
                <a:lnTo>
                  <a:pt x="36576" y="380238"/>
                </a:lnTo>
                <a:lnTo>
                  <a:pt x="38100" y="374142"/>
                </a:lnTo>
                <a:lnTo>
                  <a:pt x="38862" y="367284"/>
                </a:lnTo>
                <a:lnTo>
                  <a:pt x="41910" y="353568"/>
                </a:lnTo>
                <a:lnTo>
                  <a:pt x="42672" y="345948"/>
                </a:lnTo>
                <a:lnTo>
                  <a:pt x="44196" y="339090"/>
                </a:lnTo>
                <a:lnTo>
                  <a:pt x="45720" y="331470"/>
                </a:lnTo>
                <a:lnTo>
                  <a:pt x="47244" y="324612"/>
                </a:lnTo>
                <a:lnTo>
                  <a:pt x="50292" y="309372"/>
                </a:lnTo>
                <a:lnTo>
                  <a:pt x="51816" y="302514"/>
                </a:lnTo>
                <a:lnTo>
                  <a:pt x="54102" y="295656"/>
                </a:lnTo>
                <a:lnTo>
                  <a:pt x="57150" y="281940"/>
                </a:lnTo>
                <a:lnTo>
                  <a:pt x="60198" y="269748"/>
                </a:lnTo>
                <a:lnTo>
                  <a:pt x="62484" y="263652"/>
                </a:lnTo>
                <a:lnTo>
                  <a:pt x="65532" y="252984"/>
                </a:lnTo>
                <a:lnTo>
                  <a:pt x="83820" y="217932"/>
                </a:lnTo>
                <a:lnTo>
                  <a:pt x="102870" y="190500"/>
                </a:lnTo>
                <a:lnTo>
                  <a:pt x="107442" y="183642"/>
                </a:lnTo>
                <a:lnTo>
                  <a:pt x="112775" y="176022"/>
                </a:lnTo>
                <a:lnTo>
                  <a:pt x="123443" y="162306"/>
                </a:lnTo>
                <a:lnTo>
                  <a:pt x="129539" y="156210"/>
                </a:lnTo>
                <a:lnTo>
                  <a:pt x="140208" y="142494"/>
                </a:lnTo>
                <a:lnTo>
                  <a:pt x="145542" y="136398"/>
                </a:lnTo>
                <a:lnTo>
                  <a:pt x="150114" y="130302"/>
                </a:lnTo>
                <a:lnTo>
                  <a:pt x="155448" y="124206"/>
                </a:lnTo>
                <a:lnTo>
                  <a:pt x="164592" y="113538"/>
                </a:lnTo>
                <a:lnTo>
                  <a:pt x="169164" y="108966"/>
                </a:lnTo>
                <a:lnTo>
                  <a:pt x="176784" y="99822"/>
                </a:lnTo>
                <a:lnTo>
                  <a:pt x="179832" y="96012"/>
                </a:lnTo>
                <a:lnTo>
                  <a:pt x="182880" y="92964"/>
                </a:lnTo>
                <a:lnTo>
                  <a:pt x="185928" y="90678"/>
                </a:lnTo>
                <a:lnTo>
                  <a:pt x="187452" y="88392"/>
                </a:lnTo>
                <a:lnTo>
                  <a:pt x="188976" y="86868"/>
                </a:lnTo>
                <a:lnTo>
                  <a:pt x="189738" y="85344"/>
                </a:lnTo>
                <a:lnTo>
                  <a:pt x="190500" y="8534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29361" y="161544"/>
            <a:ext cx="188595" cy="425450"/>
          </a:xfrm>
          <a:custGeom>
            <a:avLst/>
            <a:gdLst/>
            <a:ahLst/>
            <a:cxnLst/>
            <a:rect l="l" t="t" r="r" b="b"/>
            <a:pathLst>
              <a:path w="188595" h="425450">
                <a:moveTo>
                  <a:pt x="188214" y="84581"/>
                </a:moveTo>
                <a:lnTo>
                  <a:pt x="187452" y="86105"/>
                </a:lnTo>
                <a:lnTo>
                  <a:pt x="178308" y="95249"/>
                </a:lnTo>
                <a:lnTo>
                  <a:pt x="175260" y="99059"/>
                </a:lnTo>
                <a:lnTo>
                  <a:pt x="171450" y="103631"/>
                </a:lnTo>
                <a:lnTo>
                  <a:pt x="167640" y="107441"/>
                </a:lnTo>
                <a:lnTo>
                  <a:pt x="149352" y="128777"/>
                </a:lnTo>
                <a:lnTo>
                  <a:pt x="144018" y="134873"/>
                </a:lnTo>
                <a:lnTo>
                  <a:pt x="138684" y="141731"/>
                </a:lnTo>
                <a:lnTo>
                  <a:pt x="133350" y="147827"/>
                </a:lnTo>
                <a:lnTo>
                  <a:pt x="101346" y="188975"/>
                </a:lnTo>
                <a:lnTo>
                  <a:pt x="96774" y="195833"/>
                </a:lnTo>
                <a:lnTo>
                  <a:pt x="91440" y="202691"/>
                </a:lnTo>
                <a:lnTo>
                  <a:pt x="86868" y="209549"/>
                </a:lnTo>
                <a:lnTo>
                  <a:pt x="83058" y="216407"/>
                </a:lnTo>
                <a:lnTo>
                  <a:pt x="71628" y="234695"/>
                </a:lnTo>
                <a:lnTo>
                  <a:pt x="69342" y="240029"/>
                </a:lnTo>
                <a:lnTo>
                  <a:pt x="67056" y="246125"/>
                </a:lnTo>
                <a:lnTo>
                  <a:pt x="64769" y="250697"/>
                </a:lnTo>
                <a:lnTo>
                  <a:pt x="63246" y="256031"/>
                </a:lnTo>
                <a:lnTo>
                  <a:pt x="60960" y="261365"/>
                </a:lnTo>
                <a:lnTo>
                  <a:pt x="56388" y="279653"/>
                </a:lnTo>
                <a:lnTo>
                  <a:pt x="54864" y="286511"/>
                </a:lnTo>
                <a:lnTo>
                  <a:pt x="52578" y="293369"/>
                </a:lnTo>
                <a:lnTo>
                  <a:pt x="49530" y="307085"/>
                </a:lnTo>
                <a:lnTo>
                  <a:pt x="46482" y="322325"/>
                </a:lnTo>
                <a:lnTo>
                  <a:pt x="44958" y="329183"/>
                </a:lnTo>
                <a:lnTo>
                  <a:pt x="43434" y="336803"/>
                </a:lnTo>
                <a:lnTo>
                  <a:pt x="41910" y="343661"/>
                </a:lnTo>
                <a:lnTo>
                  <a:pt x="41148" y="350519"/>
                </a:lnTo>
                <a:lnTo>
                  <a:pt x="38100" y="364235"/>
                </a:lnTo>
                <a:lnTo>
                  <a:pt x="37338" y="371093"/>
                </a:lnTo>
                <a:lnTo>
                  <a:pt x="35814" y="377189"/>
                </a:lnTo>
                <a:lnTo>
                  <a:pt x="35052" y="383285"/>
                </a:lnTo>
                <a:lnTo>
                  <a:pt x="33528" y="389381"/>
                </a:lnTo>
                <a:lnTo>
                  <a:pt x="32766" y="395477"/>
                </a:lnTo>
                <a:lnTo>
                  <a:pt x="32004" y="400049"/>
                </a:lnTo>
                <a:lnTo>
                  <a:pt x="31242" y="405383"/>
                </a:lnTo>
                <a:lnTo>
                  <a:pt x="28956" y="416813"/>
                </a:lnTo>
                <a:lnTo>
                  <a:pt x="28956" y="419861"/>
                </a:lnTo>
                <a:lnTo>
                  <a:pt x="28194" y="422147"/>
                </a:lnTo>
                <a:lnTo>
                  <a:pt x="28194" y="423671"/>
                </a:lnTo>
                <a:lnTo>
                  <a:pt x="27432" y="424433"/>
                </a:lnTo>
                <a:lnTo>
                  <a:pt x="27432" y="425195"/>
                </a:lnTo>
                <a:lnTo>
                  <a:pt x="0" y="425195"/>
                </a:lnTo>
                <a:lnTo>
                  <a:pt x="0" y="198119"/>
                </a:lnTo>
                <a:lnTo>
                  <a:pt x="762" y="195833"/>
                </a:lnTo>
                <a:lnTo>
                  <a:pt x="2285" y="192023"/>
                </a:lnTo>
                <a:lnTo>
                  <a:pt x="3810" y="186689"/>
                </a:lnTo>
                <a:lnTo>
                  <a:pt x="5333" y="180593"/>
                </a:lnTo>
                <a:lnTo>
                  <a:pt x="8382" y="172973"/>
                </a:lnTo>
                <a:lnTo>
                  <a:pt x="10667" y="165353"/>
                </a:lnTo>
                <a:lnTo>
                  <a:pt x="14478" y="156971"/>
                </a:lnTo>
                <a:lnTo>
                  <a:pt x="17526" y="147827"/>
                </a:lnTo>
                <a:lnTo>
                  <a:pt x="21335" y="137921"/>
                </a:lnTo>
                <a:lnTo>
                  <a:pt x="25146" y="128777"/>
                </a:lnTo>
                <a:lnTo>
                  <a:pt x="29718" y="119633"/>
                </a:lnTo>
                <a:lnTo>
                  <a:pt x="34290" y="109727"/>
                </a:lnTo>
                <a:lnTo>
                  <a:pt x="39624" y="101345"/>
                </a:lnTo>
                <a:lnTo>
                  <a:pt x="44196" y="92201"/>
                </a:lnTo>
                <a:lnTo>
                  <a:pt x="54864" y="76961"/>
                </a:lnTo>
                <a:lnTo>
                  <a:pt x="61721" y="70103"/>
                </a:lnTo>
                <a:lnTo>
                  <a:pt x="75438" y="54863"/>
                </a:lnTo>
                <a:lnTo>
                  <a:pt x="83058" y="47243"/>
                </a:lnTo>
                <a:lnTo>
                  <a:pt x="90678" y="40385"/>
                </a:lnTo>
                <a:lnTo>
                  <a:pt x="98298" y="34289"/>
                </a:lnTo>
                <a:lnTo>
                  <a:pt x="105918" y="27431"/>
                </a:lnTo>
                <a:lnTo>
                  <a:pt x="112776" y="21335"/>
                </a:lnTo>
                <a:lnTo>
                  <a:pt x="119634" y="16001"/>
                </a:lnTo>
                <a:lnTo>
                  <a:pt x="125730" y="11429"/>
                </a:lnTo>
                <a:lnTo>
                  <a:pt x="130302" y="7619"/>
                </a:lnTo>
                <a:lnTo>
                  <a:pt x="134874" y="4571"/>
                </a:lnTo>
                <a:lnTo>
                  <a:pt x="138684" y="2285"/>
                </a:lnTo>
                <a:lnTo>
                  <a:pt x="140208" y="0"/>
                </a:lnTo>
                <a:lnTo>
                  <a:pt x="140970" y="0"/>
                </a:lnTo>
                <a:lnTo>
                  <a:pt x="188214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94131" y="160781"/>
            <a:ext cx="220345" cy="428625"/>
          </a:xfrm>
          <a:custGeom>
            <a:avLst/>
            <a:gdLst/>
            <a:ahLst/>
            <a:cxnLst/>
            <a:rect l="l" t="t" r="r" b="b"/>
            <a:pathLst>
              <a:path w="220345" h="428625">
                <a:moveTo>
                  <a:pt x="220218" y="428243"/>
                </a:moveTo>
                <a:lnTo>
                  <a:pt x="220218" y="199643"/>
                </a:lnTo>
                <a:lnTo>
                  <a:pt x="219456" y="198881"/>
                </a:lnTo>
                <a:lnTo>
                  <a:pt x="219456" y="196595"/>
                </a:lnTo>
                <a:lnTo>
                  <a:pt x="217932" y="192785"/>
                </a:lnTo>
                <a:lnTo>
                  <a:pt x="217170" y="187451"/>
                </a:lnTo>
                <a:lnTo>
                  <a:pt x="214884" y="180593"/>
                </a:lnTo>
                <a:lnTo>
                  <a:pt x="201930" y="138683"/>
                </a:lnTo>
                <a:lnTo>
                  <a:pt x="185928" y="101345"/>
                </a:lnTo>
                <a:lnTo>
                  <a:pt x="169926" y="77723"/>
                </a:lnTo>
                <a:lnTo>
                  <a:pt x="163830" y="69341"/>
                </a:lnTo>
                <a:lnTo>
                  <a:pt x="156210" y="61721"/>
                </a:lnTo>
                <a:lnTo>
                  <a:pt x="147828" y="54101"/>
                </a:lnTo>
                <a:lnTo>
                  <a:pt x="140208" y="47243"/>
                </a:lnTo>
                <a:lnTo>
                  <a:pt x="131826" y="39623"/>
                </a:lnTo>
                <a:lnTo>
                  <a:pt x="123444" y="33527"/>
                </a:lnTo>
                <a:lnTo>
                  <a:pt x="115823" y="26669"/>
                </a:lnTo>
                <a:lnTo>
                  <a:pt x="107442" y="21335"/>
                </a:lnTo>
                <a:lnTo>
                  <a:pt x="100584" y="16001"/>
                </a:lnTo>
                <a:lnTo>
                  <a:pt x="93726" y="11429"/>
                </a:lnTo>
                <a:lnTo>
                  <a:pt x="88392" y="7619"/>
                </a:lnTo>
                <a:lnTo>
                  <a:pt x="83820" y="4571"/>
                </a:lnTo>
                <a:lnTo>
                  <a:pt x="80010" y="2285"/>
                </a:lnTo>
                <a:lnTo>
                  <a:pt x="77724" y="761"/>
                </a:lnTo>
                <a:lnTo>
                  <a:pt x="76962" y="0"/>
                </a:lnTo>
                <a:lnTo>
                  <a:pt x="76200" y="761"/>
                </a:lnTo>
                <a:lnTo>
                  <a:pt x="74676" y="1523"/>
                </a:lnTo>
                <a:lnTo>
                  <a:pt x="72390" y="3047"/>
                </a:lnTo>
                <a:lnTo>
                  <a:pt x="68580" y="5333"/>
                </a:lnTo>
                <a:lnTo>
                  <a:pt x="64769" y="8381"/>
                </a:lnTo>
                <a:lnTo>
                  <a:pt x="54102" y="16001"/>
                </a:lnTo>
                <a:lnTo>
                  <a:pt x="48006" y="20573"/>
                </a:lnTo>
                <a:lnTo>
                  <a:pt x="41910" y="25907"/>
                </a:lnTo>
                <a:lnTo>
                  <a:pt x="35814" y="30479"/>
                </a:lnTo>
                <a:lnTo>
                  <a:pt x="28956" y="36575"/>
                </a:lnTo>
                <a:lnTo>
                  <a:pt x="22859" y="41909"/>
                </a:lnTo>
                <a:lnTo>
                  <a:pt x="16764" y="48005"/>
                </a:lnTo>
                <a:lnTo>
                  <a:pt x="10667" y="54863"/>
                </a:lnTo>
                <a:lnTo>
                  <a:pt x="0" y="67055"/>
                </a:lnTo>
                <a:lnTo>
                  <a:pt x="762" y="67055"/>
                </a:lnTo>
                <a:lnTo>
                  <a:pt x="1524" y="68579"/>
                </a:lnTo>
                <a:lnTo>
                  <a:pt x="3048" y="69341"/>
                </a:lnTo>
                <a:lnTo>
                  <a:pt x="5334" y="70865"/>
                </a:lnTo>
                <a:lnTo>
                  <a:pt x="8382" y="73151"/>
                </a:lnTo>
                <a:lnTo>
                  <a:pt x="11430" y="76199"/>
                </a:lnTo>
                <a:lnTo>
                  <a:pt x="15240" y="79247"/>
                </a:lnTo>
                <a:lnTo>
                  <a:pt x="19050" y="83057"/>
                </a:lnTo>
                <a:lnTo>
                  <a:pt x="23622" y="86867"/>
                </a:lnTo>
                <a:lnTo>
                  <a:pt x="28956" y="90677"/>
                </a:lnTo>
                <a:lnTo>
                  <a:pt x="33528" y="95249"/>
                </a:lnTo>
                <a:lnTo>
                  <a:pt x="39624" y="100583"/>
                </a:lnTo>
                <a:lnTo>
                  <a:pt x="44958" y="105917"/>
                </a:lnTo>
                <a:lnTo>
                  <a:pt x="51053" y="111251"/>
                </a:lnTo>
                <a:lnTo>
                  <a:pt x="69342" y="129539"/>
                </a:lnTo>
                <a:lnTo>
                  <a:pt x="76200" y="135635"/>
                </a:lnTo>
                <a:lnTo>
                  <a:pt x="94488" y="156209"/>
                </a:lnTo>
                <a:lnTo>
                  <a:pt x="100584" y="163829"/>
                </a:lnTo>
                <a:lnTo>
                  <a:pt x="106680" y="170687"/>
                </a:lnTo>
                <a:lnTo>
                  <a:pt x="112776" y="178307"/>
                </a:lnTo>
                <a:lnTo>
                  <a:pt x="118110" y="185165"/>
                </a:lnTo>
                <a:lnTo>
                  <a:pt x="123444" y="192785"/>
                </a:lnTo>
                <a:lnTo>
                  <a:pt x="132588" y="208025"/>
                </a:lnTo>
                <a:lnTo>
                  <a:pt x="137160" y="214883"/>
                </a:lnTo>
                <a:lnTo>
                  <a:pt x="140970" y="222503"/>
                </a:lnTo>
                <a:lnTo>
                  <a:pt x="144018" y="230123"/>
                </a:lnTo>
                <a:lnTo>
                  <a:pt x="147066" y="236981"/>
                </a:lnTo>
                <a:lnTo>
                  <a:pt x="150114" y="247649"/>
                </a:lnTo>
                <a:lnTo>
                  <a:pt x="152400" y="252983"/>
                </a:lnTo>
                <a:lnTo>
                  <a:pt x="153924" y="259079"/>
                </a:lnTo>
                <a:lnTo>
                  <a:pt x="156972" y="272795"/>
                </a:lnTo>
                <a:lnTo>
                  <a:pt x="159258" y="279653"/>
                </a:lnTo>
                <a:lnTo>
                  <a:pt x="160782" y="287273"/>
                </a:lnTo>
                <a:lnTo>
                  <a:pt x="163068" y="294893"/>
                </a:lnTo>
                <a:lnTo>
                  <a:pt x="164592" y="302513"/>
                </a:lnTo>
                <a:lnTo>
                  <a:pt x="166116" y="310895"/>
                </a:lnTo>
                <a:lnTo>
                  <a:pt x="168402" y="318515"/>
                </a:lnTo>
                <a:lnTo>
                  <a:pt x="169926" y="326897"/>
                </a:lnTo>
                <a:lnTo>
                  <a:pt x="172212" y="334517"/>
                </a:lnTo>
                <a:lnTo>
                  <a:pt x="173736" y="342899"/>
                </a:lnTo>
                <a:lnTo>
                  <a:pt x="179832" y="373379"/>
                </a:lnTo>
                <a:lnTo>
                  <a:pt x="182880" y="387095"/>
                </a:lnTo>
                <a:lnTo>
                  <a:pt x="184404" y="393191"/>
                </a:lnTo>
                <a:lnTo>
                  <a:pt x="185166" y="399287"/>
                </a:lnTo>
                <a:lnTo>
                  <a:pt x="186690" y="404621"/>
                </a:lnTo>
                <a:lnTo>
                  <a:pt x="187452" y="409955"/>
                </a:lnTo>
                <a:lnTo>
                  <a:pt x="188214" y="414527"/>
                </a:lnTo>
                <a:lnTo>
                  <a:pt x="188976" y="418337"/>
                </a:lnTo>
                <a:lnTo>
                  <a:pt x="190500" y="424433"/>
                </a:lnTo>
                <a:lnTo>
                  <a:pt x="190500" y="425957"/>
                </a:lnTo>
                <a:lnTo>
                  <a:pt x="191262" y="427481"/>
                </a:lnTo>
                <a:lnTo>
                  <a:pt x="191262" y="428243"/>
                </a:lnTo>
                <a:lnTo>
                  <a:pt x="220218" y="428243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94131" y="161544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0" y="66294"/>
                </a:moveTo>
                <a:lnTo>
                  <a:pt x="0" y="67056"/>
                </a:lnTo>
                <a:lnTo>
                  <a:pt x="1524" y="67818"/>
                </a:lnTo>
                <a:lnTo>
                  <a:pt x="3048" y="68580"/>
                </a:lnTo>
                <a:lnTo>
                  <a:pt x="7620" y="73152"/>
                </a:lnTo>
                <a:lnTo>
                  <a:pt x="10668" y="75438"/>
                </a:lnTo>
                <a:lnTo>
                  <a:pt x="15240" y="78486"/>
                </a:lnTo>
                <a:lnTo>
                  <a:pt x="19050" y="82296"/>
                </a:lnTo>
                <a:lnTo>
                  <a:pt x="23622" y="86106"/>
                </a:lnTo>
                <a:lnTo>
                  <a:pt x="28194" y="90678"/>
                </a:lnTo>
                <a:lnTo>
                  <a:pt x="38862" y="99822"/>
                </a:lnTo>
                <a:lnTo>
                  <a:pt x="51053" y="110490"/>
                </a:lnTo>
                <a:lnTo>
                  <a:pt x="56388" y="115824"/>
                </a:lnTo>
                <a:lnTo>
                  <a:pt x="62484" y="122682"/>
                </a:lnTo>
                <a:lnTo>
                  <a:pt x="69342" y="128778"/>
                </a:lnTo>
                <a:lnTo>
                  <a:pt x="105918" y="169164"/>
                </a:lnTo>
                <a:lnTo>
                  <a:pt x="121920" y="191262"/>
                </a:lnTo>
                <a:lnTo>
                  <a:pt x="127254" y="198882"/>
                </a:lnTo>
                <a:lnTo>
                  <a:pt x="131826" y="206502"/>
                </a:lnTo>
                <a:lnTo>
                  <a:pt x="136398" y="213360"/>
                </a:lnTo>
                <a:lnTo>
                  <a:pt x="139446" y="220980"/>
                </a:lnTo>
                <a:lnTo>
                  <a:pt x="143256" y="228600"/>
                </a:lnTo>
                <a:lnTo>
                  <a:pt x="147066" y="240030"/>
                </a:lnTo>
                <a:lnTo>
                  <a:pt x="149352" y="245364"/>
                </a:lnTo>
                <a:lnTo>
                  <a:pt x="153924" y="263652"/>
                </a:lnTo>
                <a:lnTo>
                  <a:pt x="156210" y="270510"/>
                </a:lnTo>
                <a:lnTo>
                  <a:pt x="157734" y="278130"/>
                </a:lnTo>
                <a:lnTo>
                  <a:pt x="160020" y="284988"/>
                </a:lnTo>
                <a:lnTo>
                  <a:pt x="161544" y="292608"/>
                </a:lnTo>
                <a:lnTo>
                  <a:pt x="163068" y="300990"/>
                </a:lnTo>
                <a:lnTo>
                  <a:pt x="165354" y="308610"/>
                </a:lnTo>
                <a:lnTo>
                  <a:pt x="166878" y="316230"/>
                </a:lnTo>
                <a:lnTo>
                  <a:pt x="168402" y="324612"/>
                </a:lnTo>
                <a:lnTo>
                  <a:pt x="170688" y="332232"/>
                </a:lnTo>
                <a:lnTo>
                  <a:pt x="172212" y="340614"/>
                </a:lnTo>
                <a:lnTo>
                  <a:pt x="176784" y="363474"/>
                </a:lnTo>
                <a:lnTo>
                  <a:pt x="179070" y="370332"/>
                </a:lnTo>
                <a:lnTo>
                  <a:pt x="179832" y="377190"/>
                </a:lnTo>
                <a:lnTo>
                  <a:pt x="182880" y="390906"/>
                </a:lnTo>
                <a:lnTo>
                  <a:pt x="183642" y="396240"/>
                </a:lnTo>
                <a:lnTo>
                  <a:pt x="185166" y="401574"/>
                </a:lnTo>
                <a:lnTo>
                  <a:pt x="189738" y="422910"/>
                </a:lnTo>
                <a:lnTo>
                  <a:pt x="189738" y="425196"/>
                </a:lnTo>
                <a:lnTo>
                  <a:pt x="217932" y="425196"/>
                </a:lnTo>
                <a:lnTo>
                  <a:pt x="217932" y="197358"/>
                </a:lnTo>
                <a:lnTo>
                  <a:pt x="217170" y="195072"/>
                </a:lnTo>
                <a:lnTo>
                  <a:pt x="216408" y="191262"/>
                </a:lnTo>
                <a:lnTo>
                  <a:pt x="214884" y="185928"/>
                </a:lnTo>
                <a:lnTo>
                  <a:pt x="213360" y="179832"/>
                </a:lnTo>
                <a:lnTo>
                  <a:pt x="211074" y="172974"/>
                </a:lnTo>
                <a:lnTo>
                  <a:pt x="196596" y="128016"/>
                </a:lnTo>
                <a:lnTo>
                  <a:pt x="179832" y="92202"/>
                </a:lnTo>
                <a:lnTo>
                  <a:pt x="147066" y="54102"/>
                </a:lnTo>
                <a:lnTo>
                  <a:pt x="130302" y="39624"/>
                </a:lnTo>
                <a:lnTo>
                  <a:pt x="122682" y="32766"/>
                </a:lnTo>
                <a:lnTo>
                  <a:pt x="114300" y="26670"/>
                </a:lnTo>
                <a:lnTo>
                  <a:pt x="106680" y="21336"/>
                </a:lnTo>
                <a:lnTo>
                  <a:pt x="99822" y="16002"/>
                </a:lnTo>
                <a:lnTo>
                  <a:pt x="92964" y="11430"/>
                </a:lnTo>
                <a:lnTo>
                  <a:pt x="87630" y="7620"/>
                </a:lnTo>
                <a:lnTo>
                  <a:pt x="83058" y="4572"/>
                </a:lnTo>
                <a:lnTo>
                  <a:pt x="79248" y="2286"/>
                </a:lnTo>
                <a:lnTo>
                  <a:pt x="76962" y="0"/>
                </a:lnTo>
                <a:lnTo>
                  <a:pt x="75438" y="0"/>
                </a:lnTo>
                <a:lnTo>
                  <a:pt x="73914" y="1524"/>
                </a:lnTo>
                <a:lnTo>
                  <a:pt x="71628" y="3048"/>
                </a:lnTo>
                <a:lnTo>
                  <a:pt x="67818" y="5334"/>
                </a:lnTo>
                <a:lnTo>
                  <a:pt x="64008" y="8382"/>
                </a:lnTo>
                <a:lnTo>
                  <a:pt x="53340" y="16002"/>
                </a:lnTo>
                <a:lnTo>
                  <a:pt x="48006" y="20574"/>
                </a:lnTo>
                <a:lnTo>
                  <a:pt x="41910" y="25908"/>
                </a:lnTo>
                <a:lnTo>
                  <a:pt x="35052" y="30480"/>
                </a:lnTo>
                <a:lnTo>
                  <a:pt x="28956" y="35814"/>
                </a:lnTo>
                <a:lnTo>
                  <a:pt x="4571" y="60198"/>
                </a:lnTo>
                <a:lnTo>
                  <a:pt x="0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00455" y="259079"/>
            <a:ext cx="8878570" cy="90170"/>
          </a:xfrm>
          <a:custGeom>
            <a:avLst/>
            <a:gdLst/>
            <a:ahLst/>
            <a:cxnLst/>
            <a:rect l="l" t="t" r="r" b="b"/>
            <a:pathLst>
              <a:path w="8878570" h="90170">
                <a:moveTo>
                  <a:pt x="0" y="89915"/>
                </a:moveTo>
                <a:lnTo>
                  <a:pt x="8878062" y="89915"/>
                </a:lnTo>
                <a:lnTo>
                  <a:pt x="8878062" y="0"/>
                </a:lnTo>
                <a:lnTo>
                  <a:pt x="0" y="0"/>
                </a:lnTo>
                <a:lnTo>
                  <a:pt x="0" y="89915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00455" y="464058"/>
            <a:ext cx="8878570" cy="80010"/>
          </a:xfrm>
          <a:custGeom>
            <a:avLst/>
            <a:gdLst/>
            <a:ahLst/>
            <a:cxnLst/>
            <a:rect l="l" t="t" r="r" b="b"/>
            <a:pathLst>
              <a:path w="8878570" h="80009">
                <a:moveTo>
                  <a:pt x="0" y="80010"/>
                </a:moveTo>
                <a:lnTo>
                  <a:pt x="8878062" y="80010"/>
                </a:lnTo>
                <a:lnTo>
                  <a:pt x="8878062" y="0"/>
                </a:lnTo>
                <a:lnTo>
                  <a:pt x="0" y="0"/>
                </a:lnTo>
                <a:lnTo>
                  <a:pt x="0" y="80010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00456" y="541785"/>
            <a:ext cx="8877935" cy="0"/>
          </a:xfrm>
          <a:custGeom>
            <a:avLst/>
            <a:gdLst/>
            <a:ahLst/>
            <a:cxnLst/>
            <a:rect l="l" t="t" r="r" b="b"/>
            <a:pathLst>
              <a:path w="8877935">
                <a:moveTo>
                  <a:pt x="0" y="0"/>
                </a:moveTo>
                <a:lnTo>
                  <a:pt x="8877375" y="0"/>
                </a:lnTo>
              </a:path>
            </a:pathLst>
          </a:custGeom>
          <a:ln w="45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00456" y="259081"/>
            <a:ext cx="8877935" cy="0"/>
          </a:xfrm>
          <a:custGeom>
            <a:avLst/>
            <a:gdLst/>
            <a:ahLst/>
            <a:cxnLst/>
            <a:rect l="l" t="t" r="r" b="b"/>
            <a:pathLst>
              <a:path w="8877935">
                <a:moveTo>
                  <a:pt x="0" y="0"/>
                </a:moveTo>
                <a:lnTo>
                  <a:pt x="8877374" y="0"/>
                </a:lnTo>
              </a:path>
            </a:pathLst>
          </a:custGeom>
          <a:ln w="45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00455" y="348995"/>
            <a:ext cx="8878570" cy="115570"/>
          </a:xfrm>
          <a:custGeom>
            <a:avLst/>
            <a:gdLst/>
            <a:ahLst/>
            <a:cxnLst/>
            <a:rect l="l" t="t" r="r" b="b"/>
            <a:pathLst>
              <a:path w="8878570" h="115570">
                <a:moveTo>
                  <a:pt x="0" y="0"/>
                </a:moveTo>
                <a:lnTo>
                  <a:pt x="0" y="115062"/>
                </a:lnTo>
                <a:lnTo>
                  <a:pt x="8878062" y="115062"/>
                </a:lnTo>
                <a:lnTo>
                  <a:pt x="8878062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9877806" y="188976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9506711" y="188976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9507473" y="189737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4">
                <a:moveTo>
                  <a:pt x="0" y="113538"/>
                </a:moveTo>
                <a:lnTo>
                  <a:pt x="0" y="0"/>
                </a:lnTo>
                <a:lnTo>
                  <a:pt x="396240" y="0"/>
                </a:lnTo>
                <a:lnTo>
                  <a:pt x="396240" y="113538"/>
                </a:lnTo>
                <a:lnTo>
                  <a:pt x="0" y="113538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9877806" y="217931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4"/>
                </a:moveTo>
                <a:lnTo>
                  <a:pt x="57150" y="371094"/>
                </a:lnTo>
                <a:lnTo>
                  <a:pt x="57150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9478518" y="217931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5" h="371475">
                <a:moveTo>
                  <a:pt x="0" y="371094"/>
                </a:moveTo>
                <a:lnTo>
                  <a:pt x="56387" y="371094"/>
                </a:lnTo>
                <a:lnTo>
                  <a:pt x="56387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9479280" y="218693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0" y="368046"/>
                </a:moveTo>
                <a:lnTo>
                  <a:pt x="0" y="0"/>
                </a:lnTo>
                <a:lnTo>
                  <a:pt x="453390" y="0"/>
                </a:lnTo>
                <a:lnTo>
                  <a:pt x="453390" y="368046"/>
                </a:lnTo>
                <a:lnTo>
                  <a:pt x="0" y="368046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9849611" y="132587"/>
            <a:ext cx="28575" cy="456565"/>
          </a:xfrm>
          <a:custGeom>
            <a:avLst/>
            <a:gdLst/>
            <a:ahLst/>
            <a:cxnLst/>
            <a:rect l="l" t="t" r="r" b="b"/>
            <a:pathLst>
              <a:path w="28575" h="456565">
                <a:moveTo>
                  <a:pt x="0" y="456438"/>
                </a:moveTo>
                <a:lnTo>
                  <a:pt x="28194" y="456438"/>
                </a:lnTo>
                <a:lnTo>
                  <a:pt x="28194" y="0"/>
                </a:lnTo>
                <a:lnTo>
                  <a:pt x="0" y="0"/>
                </a:lnTo>
                <a:lnTo>
                  <a:pt x="0" y="456438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9534906" y="132587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8"/>
                </a:moveTo>
                <a:lnTo>
                  <a:pt x="28955" y="456438"/>
                </a:lnTo>
                <a:lnTo>
                  <a:pt x="28955" y="0"/>
                </a:lnTo>
                <a:lnTo>
                  <a:pt x="0" y="0"/>
                </a:lnTo>
                <a:lnTo>
                  <a:pt x="0" y="456438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9535668" y="133350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0" y="453389"/>
                </a:moveTo>
                <a:lnTo>
                  <a:pt x="0" y="0"/>
                </a:lnTo>
                <a:lnTo>
                  <a:pt x="339851" y="0"/>
                </a:lnTo>
                <a:lnTo>
                  <a:pt x="339851" y="453389"/>
                </a:lnTo>
                <a:lnTo>
                  <a:pt x="0" y="453389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9563861" y="132587"/>
            <a:ext cx="285750" cy="456565"/>
          </a:xfrm>
          <a:custGeom>
            <a:avLst/>
            <a:gdLst/>
            <a:ahLst/>
            <a:cxnLst/>
            <a:rect l="l" t="t" r="r" b="b"/>
            <a:pathLst>
              <a:path w="285750" h="456565">
                <a:moveTo>
                  <a:pt x="0" y="0"/>
                </a:moveTo>
                <a:lnTo>
                  <a:pt x="0" y="456438"/>
                </a:lnTo>
                <a:lnTo>
                  <a:pt x="285750" y="456438"/>
                </a:lnTo>
                <a:lnTo>
                  <a:pt x="285750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9564623" y="133350"/>
            <a:ext cx="283210" cy="453390"/>
          </a:xfrm>
          <a:custGeom>
            <a:avLst/>
            <a:gdLst/>
            <a:ahLst/>
            <a:cxnLst/>
            <a:rect l="l" t="t" r="r" b="b"/>
            <a:pathLst>
              <a:path w="283209" h="453390">
                <a:moveTo>
                  <a:pt x="0" y="453389"/>
                </a:moveTo>
                <a:lnTo>
                  <a:pt x="0" y="0"/>
                </a:lnTo>
                <a:lnTo>
                  <a:pt x="282701" y="0"/>
                </a:lnTo>
                <a:lnTo>
                  <a:pt x="282701" y="453389"/>
                </a:lnTo>
                <a:lnTo>
                  <a:pt x="0" y="453389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9563861" y="160781"/>
            <a:ext cx="285750" cy="428625"/>
          </a:xfrm>
          <a:custGeom>
            <a:avLst/>
            <a:gdLst/>
            <a:ahLst/>
            <a:cxnLst/>
            <a:rect l="l" t="t" r="r" b="b"/>
            <a:pathLst>
              <a:path w="285750" h="428625">
                <a:moveTo>
                  <a:pt x="285750" y="428244"/>
                </a:moveTo>
                <a:lnTo>
                  <a:pt x="285750" y="199644"/>
                </a:lnTo>
                <a:lnTo>
                  <a:pt x="243078" y="85343"/>
                </a:lnTo>
                <a:lnTo>
                  <a:pt x="142494" y="0"/>
                </a:lnTo>
                <a:lnTo>
                  <a:pt x="50292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5750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9563861" y="290322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4" h="299084">
                <a:moveTo>
                  <a:pt x="159257" y="80772"/>
                </a:moveTo>
                <a:lnTo>
                  <a:pt x="99821" y="0"/>
                </a:lnTo>
                <a:lnTo>
                  <a:pt x="69341" y="36576"/>
                </a:lnTo>
                <a:lnTo>
                  <a:pt x="40385" y="128016"/>
                </a:lnTo>
                <a:lnTo>
                  <a:pt x="0" y="298704"/>
                </a:lnTo>
                <a:lnTo>
                  <a:pt x="85343" y="298704"/>
                </a:lnTo>
                <a:lnTo>
                  <a:pt x="85343" y="290322"/>
                </a:lnTo>
                <a:lnTo>
                  <a:pt x="86105" y="284226"/>
                </a:lnTo>
                <a:lnTo>
                  <a:pt x="86105" y="277368"/>
                </a:lnTo>
                <a:lnTo>
                  <a:pt x="88391" y="251460"/>
                </a:lnTo>
                <a:lnTo>
                  <a:pt x="89915" y="230886"/>
                </a:lnTo>
                <a:lnTo>
                  <a:pt x="91439" y="220218"/>
                </a:lnTo>
                <a:lnTo>
                  <a:pt x="92963" y="210312"/>
                </a:lnTo>
                <a:lnTo>
                  <a:pt x="94487" y="199644"/>
                </a:lnTo>
                <a:lnTo>
                  <a:pt x="96773" y="190500"/>
                </a:lnTo>
                <a:lnTo>
                  <a:pt x="98297" y="181356"/>
                </a:lnTo>
                <a:lnTo>
                  <a:pt x="101345" y="173736"/>
                </a:lnTo>
                <a:lnTo>
                  <a:pt x="103631" y="166116"/>
                </a:lnTo>
                <a:lnTo>
                  <a:pt x="107441" y="158496"/>
                </a:lnTo>
                <a:lnTo>
                  <a:pt x="111251" y="150114"/>
                </a:lnTo>
                <a:lnTo>
                  <a:pt x="115823" y="142494"/>
                </a:lnTo>
                <a:lnTo>
                  <a:pt x="120395" y="134112"/>
                </a:lnTo>
                <a:lnTo>
                  <a:pt x="125729" y="126492"/>
                </a:lnTo>
                <a:lnTo>
                  <a:pt x="130301" y="118872"/>
                </a:lnTo>
                <a:lnTo>
                  <a:pt x="139445" y="105156"/>
                </a:lnTo>
                <a:lnTo>
                  <a:pt x="144017" y="99822"/>
                </a:lnTo>
                <a:lnTo>
                  <a:pt x="148589" y="93726"/>
                </a:lnTo>
                <a:lnTo>
                  <a:pt x="151637" y="89154"/>
                </a:lnTo>
                <a:lnTo>
                  <a:pt x="155447" y="86106"/>
                </a:lnTo>
                <a:lnTo>
                  <a:pt x="156971" y="83058"/>
                </a:lnTo>
                <a:lnTo>
                  <a:pt x="159257" y="80772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9564623" y="290322"/>
            <a:ext cx="158115" cy="296545"/>
          </a:xfrm>
          <a:custGeom>
            <a:avLst/>
            <a:gdLst/>
            <a:ahLst/>
            <a:cxnLst/>
            <a:rect l="l" t="t" r="r" b="b"/>
            <a:pathLst>
              <a:path w="158115" h="296545">
                <a:moveTo>
                  <a:pt x="157733" y="80009"/>
                </a:moveTo>
                <a:lnTo>
                  <a:pt x="155447" y="82295"/>
                </a:lnTo>
                <a:lnTo>
                  <a:pt x="153923" y="85343"/>
                </a:lnTo>
                <a:lnTo>
                  <a:pt x="150113" y="88391"/>
                </a:lnTo>
                <a:lnTo>
                  <a:pt x="147065" y="92963"/>
                </a:lnTo>
                <a:lnTo>
                  <a:pt x="143255" y="98297"/>
                </a:lnTo>
                <a:lnTo>
                  <a:pt x="138683" y="104393"/>
                </a:lnTo>
                <a:lnTo>
                  <a:pt x="134111" y="111251"/>
                </a:lnTo>
                <a:lnTo>
                  <a:pt x="128777" y="118109"/>
                </a:lnTo>
                <a:lnTo>
                  <a:pt x="124205" y="125729"/>
                </a:lnTo>
                <a:lnTo>
                  <a:pt x="118871" y="133349"/>
                </a:lnTo>
                <a:lnTo>
                  <a:pt x="99821" y="172211"/>
                </a:lnTo>
                <a:lnTo>
                  <a:pt x="90677" y="218693"/>
                </a:lnTo>
                <a:lnTo>
                  <a:pt x="89153" y="229361"/>
                </a:lnTo>
                <a:lnTo>
                  <a:pt x="87629" y="239267"/>
                </a:lnTo>
                <a:lnTo>
                  <a:pt x="86867" y="249173"/>
                </a:lnTo>
                <a:lnTo>
                  <a:pt x="86105" y="258317"/>
                </a:lnTo>
                <a:lnTo>
                  <a:pt x="86105" y="267461"/>
                </a:lnTo>
                <a:lnTo>
                  <a:pt x="85343" y="275081"/>
                </a:lnTo>
                <a:lnTo>
                  <a:pt x="84581" y="281939"/>
                </a:lnTo>
                <a:lnTo>
                  <a:pt x="84581" y="296417"/>
                </a:lnTo>
                <a:lnTo>
                  <a:pt x="0" y="296417"/>
                </a:lnTo>
                <a:lnTo>
                  <a:pt x="40385" y="126491"/>
                </a:lnTo>
                <a:lnTo>
                  <a:pt x="68579" y="36575"/>
                </a:lnTo>
                <a:lnTo>
                  <a:pt x="98297" y="0"/>
                </a:lnTo>
                <a:lnTo>
                  <a:pt x="157733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9636252" y="246125"/>
            <a:ext cx="213360" cy="342900"/>
          </a:xfrm>
          <a:custGeom>
            <a:avLst/>
            <a:gdLst/>
            <a:ahLst/>
            <a:cxnLst/>
            <a:rect l="l" t="t" r="r" b="b"/>
            <a:pathLst>
              <a:path w="213359" h="342900">
                <a:moveTo>
                  <a:pt x="213360" y="342900"/>
                </a:moveTo>
                <a:lnTo>
                  <a:pt x="150876" y="149352"/>
                </a:lnTo>
                <a:lnTo>
                  <a:pt x="118110" y="64008"/>
                </a:lnTo>
                <a:lnTo>
                  <a:pt x="43433" y="0"/>
                </a:lnTo>
                <a:lnTo>
                  <a:pt x="0" y="91440"/>
                </a:lnTo>
                <a:lnTo>
                  <a:pt x="762" y="92202"/>
                </a:lnTo>
                <a:lnTo>
                  <a:pt x="3810" y="93726"/>
                </a:lnTo>
                <a:lnTo>
                  <a:pt x="8382" y="97536"/>
                </a:lnTo>
                <a:lnTo>
                  <a:pt x="14478" y="101346"/>
                </a:lnTo>
                <a:lnTo>
                  <a:pt x="22098" y="106680"/>
                </a:lnTo>
                <a:lnTo>
                  <a:pt x="29718" y="112776"/>
                </a:lnTo>
                <a:lnTo>
                  <a:pt x="38862" y="119634"/>
                </a:lnTo>
                <a:lnTo>
                  <a:pt x="48006" y="128016"/>
                </a:lnTo>
                <a:lnTo>
                  <a:pt x="57912" y="136398"/>
                </a:lnTo>
                <a:lnTo>
                  <a:pt x="67056" y="146304"/>
                </a:lnTo>
                <a:lnTo>
                  <a:pt x="93726" y="178308"/>
                </a:lnTo>
                <a:lnTo>
                  <a:pt x="110489" y="214122"/>
                </a:lnTo>
                <a:lnTo>
                  <a:pt x="114300" y="231648"/>
                </a:lnTo>
                <a:lnTo>
                  <a:pt x="116586" y="240792"/>
                </a:lnTo>
                <a:lnTo>
                  <a:pt x="118110" y="251460"/>
                </a:lnTo>
                <a:lnTo>
                  <a:pt x="119634" y="261366"/>
                </a:lnTo>
                <a:lnTo>
                  <a:pt x="121157" y="272796"/>
                </a:lnTo>
                <a:lnTo>
                  <a:pt x="121920" y="283464"/>
                </a:lnTo>
                <a:lnTo>
                  <a:pt x="123444" y="293370"/>
                </a:lnTo>
                <a:lnTo>
                  <a:pt x="124968" y="312420"/>
                </a:lnTo>
                <a:lnTo>
                  <a:pt x="125730" y="320802"/>
                </a:lnTo>
                <a:lnTo>
                  <a:pt x="125730" y="328422"/>
                </a:lnTo>
                <a:lnTo>
                  <a:pt x="126492" y="333756"/>
                </a:lnTo>
                <a:lnTo>
                  <a:pt x="126492" y="338328"/>
                </a:lnTo>
                <a:lnTo>
                  <a:pt x="127254" y="341376"/>
                </a:lnTo>
                <a:lnTo>
                  <a:pt x="127254" y="342900"/>
                </a:lnTo>
                <a:lnTo>
                  <a:pt x="213360" y="342900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9636252" y="246125"/>
            <a:ext cx="211454" cy="340995"/>
          </a:xfrm>
          <a:custGeom>
            <a:avLst/>
            <a:gdLst/>
            <a:ahLst/>
            <a:cxnLst/>
            <a:rect l="l" t="t" r="r" b="b"/>
            <a:pathLst>
              <a:path w="211454" h="340995">
                <a:moveTo>
                  <a:pt x="0" y="90677"/>
                </a:moveTo>
                <a:lnTo>
                  <a:pt x="762" y="91439"/>
                </a:lnTo>
                <a:lnTo>
                  <a:pt x="3810" y="93725"/>
                </a:lnTo>
                <a:lnTo>
                  <a:pt x="8382" y="96773"/>
                </a:lnTo>
                <a:lnTo>
                  <a:pt x="14478" y="100583"/>
                </a:lnTo>
                <a:lnTo>
                  <a:pt x="21336" y="105917"/>
                </a:lnTo>
                <a:lnTo>
                  <a:pt x="57150" y="135635"/>
                </a:lnTo>
                <a:lnTo>
                  <a:pt x="92964" y="176783"/>
                </a:lnTo>
                <a:lnTo>
                  <a:pt x="109728" y="212597"/>
                </a:lnTo>
                <a:lnTo>
                  <a:pt x="113538" y="230123"/>
                </a:lnTo>
                <a:lnTo>
                  <a:pt x="115823" y="239267"/>
                </a:lnTo>
                <a:lnTo>
                  <a:pt x="117348" y="249935"/>
                </a:lnTo>
                <a:lnTo>
                  <a:pt x="118872" y="259841"/>
                </a:lnTo>
                <a:lnTo>
                  <a:pt x="119634" y="270509"/>
                </a:lnTo>
                <a:lnTo>
                  <a:pt x="121158" y="281177"/>
                </a:lnTo>
                <a:lnTo>
                  <a:pt x="121920" y="291845"/>
                </a:lnTo>
                <a:lnTo>
                  <a:pt x="122682" y="300989"/>
                </a:lnTo>
                <a:lnTo>
                  <a:pt x="124206" y="310895"/>
                </a:lnTo>
                <a:lnTo>
                  <a:pt x="124206" y="318515"/>
                </a:lnTo>
                <a:lnTo>
                  <a:pt x="124968" y="326135"/>
                </a:lnTo>
                <a:lnTo>
                  <a:pt x="125730" y="332231"/>
                </a:lnTo>
                <a:lnTo>
                  <a:pt x="125730" y="340613"/>
                </a:lnTo>
                <a:lnTo>
                  <a:pt x="211074" y="340613"/>
                </a:lnTo>
                <a:lnTo>
                  <a:pt x="149352" y="148589"/>
                </a:lnTo>
                <a:lnTo>
                  <a:pt x="117348" y="64007"/>
                </a:lnTo>
                <a:lnTo>
                  <a:pt x="43433" y="0"/>
                </a:lnTo>
                <a:lnTo>
                  <a:pt x="0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9563861" y="160781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85344"/>
                </a:moveTo>
                <a:lnTo>
                  <a:pt x="142494" y="0"/>
                </a:lnTo>
                <a:lnTo>
                  <a:pt x="141732" y="762"/>
                </a:lnTo>
                <a:lnTo>
                  <a:pt x="139446" y="2286"/>
                </a:lnTo>
                <a:lnTo>
                  <a:pt x="136398" y="4572"/>
                </a:lnTo>
                <a:lnTo>
                  <a:pt x="131826" y="7620"/>
                </a:lnTo>
                <a:lnTo>
                  <a:pt x="121157" y="16764"/>
                </a:lnTo>
                <a:lnTo>
                  <a:pt x="107442" y="27432"/>
                </a:lnTo>
                <a:lnTo>
                  <a:pt x="84582" y="48006"/>
                </a:lnTo>
                <a:lnTo>
                  <a:pt x="76200" y="54864"/>
                </a:lnTo>
                <a:lnTo>
                  <a:pt x="62484" y="70104"/>
                </a:lnTo>
                <a:lnTo>
                  <a:pt x="50292" y="85344"/>
                </a:lnTo>
                <a:lnTo>
                  <a:pt x="44957" y="92964"/>
                </a:lnTo>
                <a:lnTo>
                  <a:pt x="40386" y="102108"/>
                </a:lnTo>
                <a:lnTo>
                  <a:pt x="35052" y="110490"/>
                </a:lnTo>
                <a:lnTo>
                  <a:pt x="30480" y="120396"/>
                </a:lnTo>
                <a:lnTo>
                  <a:pt x="25907" y="129540"/>
                </a:lnTo>
                <a:lnTo>
                  <a:pt x="22098" y="139446"/>
                </a:lnTo>
                <a:lnTo>
                  <a:pt x="14478" y="157734"/>
                </a:lnTo>
                <a:lnTo>
                  <a:pt x="11430" y="166878"/>
                </a:lnTo>
                <a:lnTo>
                  <a:pt x="8382" y="174498"/>
                </a:lnTo>
                <a:lnTo>
                  <a:pt x="0" y="199644"/>
                </a:lnTo>
                <a:lnTo>
                  <a:pt x="0" y="428244"/>
                </a:lnTo>
                <a:lnTo>
                  <a:pt x="28194" y="428244"/>
                </a:lnTo>
                <a:lnTo>
                  <a:pt x="28194" y="427482"/>
                </a:lnTo>
                <a:lnTo>
                  <a:pt x="28956" y="426720"/>
                </a:lnTo>
                <a:lnTo>
                  <a:pt x="28956" y="422910"/>
                </a:lnTo>
                <a:lnTo>
                  <a:pt x="29718" y="419862"/>
                </a:lnTo>
                <a:lnTo>
                  <a:pt x="31242" y="412242"/>
                </a:lnTo>
                <a:lnTo>
                  <a:pt x="31242" y="407670"/>
                </a:lnTo>
                <a:lnTo>
                  <a:pt x="32766" y="403098"/>
                </a:lnTo>
                <a:lnTo>
                  <a:pt x="34290" y="392430"/>
                </a:lnTo>
                <a:lnTo>
                  <a:pt x="35814" y="386334"/>
                </a:lnTo>
                <a:lnTo>
                  <a:pt x="36576" y="380238"/>
                </a:lnTo>
                <a:lnTo>
                  <a:pt x="38100" y="374142"/>
                </a:lnTo>
                <a:lnTo>
                  <a:pt x="38862" y="367284"/>
                </a:lnTo>
                <a:lnTo>
                  <a:pt x="41910" y="353568"/>
                </a:lnTo>
                <a:lnTo>
                  <a:pt x="42672" y="345948"/>
                </a:lnTo>
                <a:lnTo>
                  <a:pt x="44196" y="339090"/>
                </a:lnTo>
                <a:lnTo>
                  <a:pt x="45720" y="331470"/>
                </a:lnTo>
                <a:lnTo>
                  <a:pt x="47244" y="324612"/>
                </a:lnTo>
                <a:lnTo>
                  <a:pt x="50292" y="309372"/>
                </a:lnTo>
                <a:lnTo>
                  <a:pt x="51816" y="302514"/>
                </a:lnTo>
                <a:lnTo>
                  <a:pt x="54102" y="295656"/>
                </a:lnTo>
                <a:lnTo>
                  <a:pt x="57150" y="281940"/>
                </a:lnTo>
                <a:lnTo>
                  <a:pt x="58674" y="275844"/>
                </a:lnTo>
                <a:lnTo>
                  <a:pt x="60960" y="269748"/>
                </a:lnTo>
                <a:lnTo>
                  <a:pt x="62484" y="263652"/>
                </a:lnTo>
                <a:lnTo>
                  <a:pt x="83820" y="217932"/>
                </a:lnTo>
                <a:lnTo>
                  <a:pt x="108204" y="183642"/>
                </a:lnTo>
                <a:lnTo>
                  <a:pt x="112775" y="176022"/>
                </a:lnTo>
                <a:lnTo>
                  <a:pt x="123443" y="162306"/>
                </a:lnTo>
                <a:lnTo>
                  <a:pt x="129539" y="156210"/>
                </a:lnTo>
                <a:lnTo>
                  <a:pt x="140208" y="142494"/>
                </a:lnTo>
                <a:lnTo>
                  <a:pt x="150876" y="130302"/>
                </a:lnTo>
                <a:lnTo>
                  <a:pt x="155448" y="124206"/>
                </a:lnTo>
                <a:lnTo>
                  <a:pt x="164592" y="113538"/>
                </a:lnTo>
                <a:lnTo>
                  <a:pt x="169164" y="108966"/>
                </a:lnTo>
                <a:lnTo>
                  <a:pt x="176784" y="99822"/>
                </a:lnTo>
                <a:lnTo>
                  <a:pt x="179832" y="96012"/>
                </a:lnTo>
                <a:lnTo>
                  <a:pt x="182880" y="92964"/>
                </a:lnTo>
                <a:lnTo>
                  <a:pt x="185928" y="90678"/>
                </a:lnTo>
                <a:lnTo>
                  <a:pt x="187452" y="88392"/>
                </a:lnTo>
                <a:lnTo>
                  <a:pt x="188976" y="86868"/>
                </a:lnTo>
                <a:lnTo>
                  <a:pt x="189738" y="85344"/>
                </a:lnTo>
                <a:lnTo>
                  <a:pt x="190500" y="85344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9564623" y="161544"/>
            <a:ext cx="188595" cy="425450"/>
          </a:xfrm>
          <a:custGeom>
            <a:avLst/>
            <a:gdLst/>
            <a:ahLst/>
            <a:cxnLst/>
            <a:rect l="l" t="t" r="r" b="b"/>
            <a:pathLst>
              <a:path w="188595" h="425450">
                <a:moveTo>
                  <a:pt x="188214" y="84581"/>
                </a:moveTo>
                <a:lnTo>
                  <a:pt x="187452" y="86105"/>
                </a:lnTo>
                <a:lnTo>
                  <a:pt x="183642" y="89915"/>
                </a:lnTo>
                <a:lnTo>
                  <a:pt x="178308" y="95249"/>
                </a:lnTo>
                <a:lnTo>
                  <a:pt x="175260" y="99059"/>
                </a:lnTo>
                <a:lnTo>
                  <a:pt x="171450" y="103631"/>
                </a:lnTo>
                <a:lnTo>
                  <a:pt x="167640" y="107441"/>
                </a:lnTo>
                <a:lnTo>
                  <a:pt x="149352" y="128777"/>
                </a:lnTo>
                <a:lnTo>
                  <a:pt x="144018" y="134873"/>
                </a:lnTo>
                <a:lnTo>
                  <a:pt x="138684" y="141731"/>
                </a:lnTo>
                <a:lnTo>
                  <a:pt x="133350" y="147827"/>
                </a:lnTo>
                <a:lnTo>
                  <a:pt x="101346" y="188975"/>
                </a:lnTo>
                <a:lnTo>
                  <a:pt x="96774" y="195833"/>
                </a:lnTo>
                <a:lnTo>
                  <a:pt x="91440" y="202691"/>
                </a:lnTo>
                <a:lnTo>
                  <a:pt x="86868" y="209549"/>
                </a:lnTo>
                <a:lnTo>
                  <a:pt x="83058" y="216407"/>
                </a:lnTo>
                <a:lnTo>
                  <a:pt x="71628" y="234695"/>
                </a:lnTo>
                <a:lnTo>
                  <a:pt x="69342" y="240029"/>
                </a:lnTo>
                <a:lnTo>
                  <a:pt x="67056" y="246125"/>
                </a:lnTo>
                <a:lnTo>
                  <a:pt x="64770" y="250697"/>
                </a:lnTo>
                <a:lnTo>
                  <a:pt x="63246" y="256031"/>
                </a:lnTo>
                <a:lnTo>
                  <a:pt x="60960" y="261365"/>
                </a:lnTo>
                <a:lnTo>
                  <a:pt x="56388" y="279653"/>
                </a:lnTo>
                <a:lnTo>
                  <a:pt x="54864" y="286511"/>
                </a:lnTo>
                <a:lnTo>
                  <a:pt x="52578" y="293369"/>
                </a:lnTo>
                <a:lnTo>
                  <a:pt x="49530" y="307085"/>
                </a:lnTo>
                <a:lnTo>
                  <a:pt x="46482" y="322325"/>
                </a:lnTo>
                <a:lnTo>
                  <a:pt x="44958" y="329183"/>
                </a:lnTo>
                <a:lnTo>
                  <a:pt x="43434" y="336803"/>
                </a:lnTo>
                <a:lnTo>
                  <a:pt x="41910" y="343661"/>
                </a:lnTo>
                <a:lnTo>
                  <a:pt x="41148" y="350519"/>
                </a:lnTo>
                <a:lnTo>
                  <a:pt x="38100" y="364235"/>
                </a:lnTo>
                <a:lnTo>
                  <a:pt x="37338" y="371093"/>
                </a:lnTo>
                <a:lnTo>
                  <a:pt x="35814" y="377189"/>
                </a:lnTo>
                <a:lnTo>
                  <a:pt x="35052" y="383285"/>
                </a:lnTo>
                <a:lnTo>
                  <a:pt x="33528" y="389381"/>
                </a:lnTo>
                <a:lnTo>
                  <a:pt x="32766" y="395477"/>
                </a:lnTo>
                <a:lnTo>
                  <a:pt x="32004" y="400049"/>
                </a:lnTo>
                <a:lnTo>
                  <a:pt x="31242" y="405383"/>
                </a:lnTo>
                <a:lnTo>
                  <a:pt x="28956" y="416813"/>
                </a:lnTo>
                <a:lnTo>
                  <a:pt x="28956" y="419861"/>
                </a:lnTo>
                <a:lnTo>
                  <a:pt x="28194" y="422147"/>
                </a:lnTo>
                <a:lnTo>
                  <a:pt x="28194" y="423671"/>
                </a:lnTo>
                <a:lnTo>
                  <a:pt x="27432" y="424433"/>
                </a:lnTo>
                <a:lnTo>
                  <a:pt x="27432" y="425195"/>
                </a:lnTo>
                <a:lnTo>
                  <a:pt x="0" y="425195"/>
                </a:lnTo>
                <a:lnTo>
                  <a:pt x="0" y="198119"/>
                </a:lnTo>
                <a:lnTo>
                  <a:pt x="762" y="195833"/>
                </a:lnTo>
                <a:lnTo>
                  <a:pt x="2286" y="192023"/>
                </a:lnTo>
                <a:lnTo>
                  <a:pt x="3810" y="186689"/>
                </a:lnTo>
                <a:lnTo>
                  <a:pt x="5334" y="180593"/>
                </a:lnTo>
                <a:lnTo>
                  <a:pt x="8382" y="172973"/>
                </a:lnTo>
                <a:lnTo>
                  <a:pt x="10668" y="165353"/>
                </a:lnTo>
                <a:lnTo>
                  <a:pt x="14478" y="156971"/>
                </a:lnTo>
                <a:lnTo>
                  <a:pt x="17526" y="147827"/>
                </a:lnTo>
                <a:lnTo>
                  <a:pt x="21336" y="137921"/>
                </a:lnTo>
                <a:lnTo>
                  <a:pt x="25146" y="128777"/>
                </a:lnTo>
                <a:lnTo>
                  <a:pt x="29718" y="119633"/>
                </a:lnTo>
                <a:lnTo>
                  <a:pt x="34290" y="109727"/>
                </a:lnTo>
                <a:lnTo>
                  <a:pt x="39624" y="101345"/>
                </a:lnTo>
                <a:lnTo>
                  <a:pt x="44196" y="92201"/>
                </a:lnTo>
                <a:lnTo>
                  <a:pt x="54864" y="76961"/>
                </a:lnTo>
                <a:lnTo>
                  <a:pt x="61722" y="70103"/>
                </a:lnTo>
                <a:lnTo>
                  <a:pt x="75438" y="54863"/>
                </a:lnTo>
                <a:lnTo>
                  <a:pt x="83058" y="47243"/>
                </a:lnTo>
                <a:lnTo>
                  <a:pt x="90678" y="40385"/>
                </a:lnTo>
                <a:lnTo>
                  <a:pt x="98298" y="34289"/>
                </a:lnTo>
                <a:lnTo>
                  <a:pt x="105918" y="27431"/>
                </a:lnTo>
                <a:lnTo>
                  <a:pt x="112776" y="21335"/>
                </a:lnTo>
                <a:lnTo>
                  <a:pt x="119634" y="16001"/>
                </a:lnTo>
                <a:lnTo>
                  <a:pt x="125730" y="11429"/>
                </a:lnTo>
                <a:lnTo>
                  <a:pt x="130302" y="7619"/>
                </a:lnTo>
                <a:lnTo>
                  <a:pt x="134874" y="4571"/>
                </a:lnTo>
                <a:lnTo>
                  <a:pt x="138684" y="2285"/>
                </a:lnTo>
                <a:lnTo>
                  <a:pt x="140208" y="0"/>
                </a:lnTo>
                <a:lnTo>
                  <a:pt x="140970" y="0"/>
                </a:lnTo>
                <a:lnTo>
                  <a:pt x="188214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9629393" y="160781"/>
            <a:ext cx="220345" cy="428625"/>
          </a:xfrm>
          <a:custGeom>
            <a:avLst/>
            <a:gdLst/>
            <a:ahLst/>
            <a:cxnLst/>
            <a:rect l="l" t="t" r="r" b="b"/>
            <a:pathLst>
              <a:path w="220345" h="428625">
                <a:moveTo>
                  <a:pt x="220218" y="428243"/>
                </a:moveTo>
                <a:lnTo>
                  <a:pt x="220218" y="199643"/>
                </a:lnTo>
                <a:lnTo>
                  <a:pt x="219456" y="198881"/>
                </a:lnTo>
                <a:lnTo>
                  <a:pt x="219456" y="196595"/>
                </a:lnTo>
                <a:lnTo>
                  <a:pt x="217932" y="192785"/>
                </a:lnTo>
                <a:lnTo>
                  <a:pt x="217170" y="187451"/>
                </a:lnTo>
                <a:lnTo>
                  <a:pt x="214884" y="180593"/>
                </a:lnTo>
                <a:lnTo>
                  <a:pt x="201930" y="138683"/>
                </a:lnTo>
                <a:lnTo>
                  <a:pt x="185928" y="101345"/>
                </a:lnTo>
                <a:lnTo>
                  <a:pt x="169926" y="77723"/>
                </a:lnTo>
                <a:lnTo>
                  <a:pt x="163830" y="69341"/>
                </a:lnTo>
                <a:lnTo>
                  <a:pt x="156210" y="61721"/>
                </a:lnTo>
                <a:lnTo>
                  <a:pt x="147828" y="54101"/>
                </a:lnTo>
                <a:lnTo>
                  <a:pt x="140208" y="47243"/>
                </a:lnTo>
                <a:lnTo>
                  <a:pt x="131826" y="39623"/>
                </a:lnTo>
                <a:lnTo>
                  <a:pt x="123444" y="33527"/>
                </a:lnTo>
                <a:lnTo>
                  <a:pt x="115823" y="26669"/>
                </a:lnTo>
                <a:lnTo>
                  <a:pt x="107442" y="21335"/>
                </a:lnTo>
                <a:lnTo>
                  <a:pt x="100584" y="16001"/>
                </a:lnTo>
                <a:lnTo>
                  <a:pt x="93726" y="11429"/>
                </a:lnTo>
                <a:lnTo>
                  <a:pt x="88392" y="7619"/>
                </a:lnTo>
                <a:lnTo>
                  <a:pt x="83820" y="4571"/>
                </a:lnTo>
                <a:lnTo>
                  <a:pt x="80010" y="2285"/>
                </a:lnTo>
                <a:lnTo>
                  <a:pt x="77724" y="761"/>
                </a:lnTo>
                <a:lnTo>
                  <a:pt x="76962" y="0"/>
                </a:lnTo>
                <a:lnTo>
                  <a:pt x="76200" y="761"/>
                </a:lnTo>
                <a:lnTo>
                  <a:pt x="74676" y="1523"/>
                </a:lnTo>
                <a:lnTo>
                  <a:pt x="72390" y="3047"/>
                </a:lnTo>
                <a:lnTo>
                  <a:pt x="68580" y="5333"/>
                </a:lnTo>
                <a:lnTo>
                  <a:pt x="64769" y="8381"/>
                </a:lnTo>
                <a:lnTo>
                  <a:pt x="54102" y="16001"/>
                </a:lnTo>
                <a:lnTo>
                  <a:pt x="48006" y="20573"/>
                </a:lnTo>
                <a:lnTo>
                  <a:pt x="41910" y="25907"/>
                </a:lnTo>
                <a:lnTo>
                  <a:pt x="35814" y="30479"/>
                </a:lnTo>
                <a:lnTo>
                  <a:pt x="28956" y="36575"/>
                </a:lnTo>
                <a:lnTo>
                  <a:pt x="22859" y="41909"/>
                </a:lnTo>
                <a:lnTo>
                  <a:pt x="16764" y="48005"/>
                </a:lnTo>
                <a:lnTo>
                  <a:pt x="10667" y="54863"/>
                </a:lnTo>
                <a:lnTo>
                  <a:pt x="0" y="67055"/>
                </a:lnTo>
                <a:lnTo>
                  <a:pt x="762" y="67055"/>
                </a:lnTo>
                <a:lnTo>
                  <a:pt x="1524" y="68579"/>
                </a:lnTo>
                <a:lnTo>
                  <a:pt x="3048" y="69341"/>
                </a:lnTo>
                <a:lnTo>
                  <a:pt x="5334" y="70865"/>
                </a:lnTo>
                <a:lnTo>
                  <a:pt x="8382" y="73151"/>
                </a:lnTo>
                <a:lnTo>
                  <a:pt x="11430" y="76199"/>
                </a:lnTo>
                <a:lnTo>
                  <a:pt x="15240" y="79247"/>
                </a:lnTo>
                <a:lnTo>
                  <a:pt x="19050" y="83057"/>
                </a:lnTo>
                <a:lnTo>
                  <a:pt x="23622" y="86867"/>
                </a:lnTo>
                <a:lnTo>
                  <a:pt x="28956" y="90677"/>
                </a:lnTo>
                <a:lnTo>
                  <a:pt x="33528" y="95249"/>
                </a:lnTo>
                <a:lnTo>
                  <a:pt x="39624" y="100583"/>
                </a:lnTo>
                <a:lnTo>
                  <a:pt x="44958" y="105917"/>
                </a:lnTo>
                <a:lnTo>
                  <a:pt x="51053" y="111251"/>
                </a:lnTo>
                <a:lnTo>
                  <a:pt x="69342" y="129539"/>
                </a:lnTo>
                <a:lnTo>
                  <a:pt x="76200" y="135635"/>
                </a:lnTo>
                <a:lnTo>
                  <a:pt x="94488" y="156209"/>
                </a:lnTo>
                <a:lnTo>
                  <a:pt x="100584" y="163829"/>
                </a:lnTo>
                <a:lnTo>
                  <a:pt x="106680" y="170687"/>
                </a:lnTo>
                <a:lnTo>
                  <a:pt x="112776" y="178307"/>
                </a:lnTo>
                <a:lnTo>
                  <a:pt x="118110" y="185165"/>
                </a:lnTo>
                <a:lnTo>
                  <a:pt x="123444" y="192785"/>
                </a:lnTo>
                <a:lnTo>
                  <a:pt x="132588" y="208025"/>
                </a:lnTo>
                <a:lnTo>
                  <a:pt x="137160" y="214883"/>
                </a:lnTo>
                <a:lnTo>
                  <a:pt x="140970" y="222503"/>
                </a:lnTo>
                <a:lnTo>
                  <a:pt x="144018" y="230123"/>
                </a:lnTo>
                <a:lnTo>
                  <a:pt x="147066" y="236981"/>
                </a:lnTo>
                <a:lnTo>
                  <a:pt x="150114" y="247649"/>
                </a:lnTo>
                <a:lnTo>
                  <a:pt x="152400" y="252983"/>
                </a:lnTo>
                <a:lnTo>
                  <a:pt x="153924" y="259079"/>
                </a:lnTo>
                <a:lnTo>
                  <a:pt x="156972" y="272795"/>
                </a:lnTo>
                <a:lnTo>
                  <a:pt x="159258" y="279653"/>
                </a:lnTo>
                <a:lnTo>
                  <a:pt x="160782" y="287273"/>
                </a:lnTo>
                <a:lnTo>
                  <a:pt x="163068" y="294893"/>
                </a:lnTo>
                <a:lnTo>
                  <a:pt x="164592" y="302513"/>
                </a:lnTo>
                <a:lnTo>
                  <a:pt x="166116" y="310895"/>
                </a:lnTo>
                <a:lnTo>
                  <a:pt x="168402" y="318515"/>
                </a:lnTo>
                <a:lnTo>
                  <a:pt x="169926" y="326897"/>
                </a:lnTo>
                <a:lnTo>
                  <a:pt x="172212" y="334517"/>
                </a:lnTo>
                <a:lnTo>
                  <a:pt x="173736" y="342899"/>
                </a:lnTo>
                <a:lnTo>
                  <a:pt x="179832" y="373379"/>
                </a:lnTo>
                <a:lnTo>
                  <a:pt x="182880" y="387095"/>
                </a:lnTo>
                <a:lnTo>
                  <a:pt x="184404" y="393191"/>
                </a:lnTo>
                <a:lnTo>
                  <a:pt x="185166" y="399287"/>
                </a:lnTo>
                <a:lnTo>
                  <a:pt x="186690" y="404621"/>
                </a:lnTo>
                <a:lnTo>
                  <a:pt x="187452" y="409955"/>
                </a:lnTo>
                <a:lnTo>
                  <a:pt x="188214" y="414527"/>
                </a:lnTo>
                <a:lnTo>
                  <a:pt x="188976" y="418337"/>
                </a:lnTo>
                <a:lnTo>
                  <a:pt x="190500" y="424433"/>
                </a:lnTo>
                <a:lnTo>
                  <a:pt x="190500" y="425957"/>
                </a:lnTo>
                <a:lnTo>
                  <a:pt x="191262" y="427481"/>
                </a:lnTo>
                <a:lnTo>
                  <a:pt x="191262" y="428243"/>
                </a:lnTo>
                <a:lnTo>
                  <a:pt x="220218" y="428243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9629393" y="161544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0" y="66294"/>
                </a:moveTo>
                <a:lnTo>
                  <a:pt x="762" y="67056"/>
                </a:lnTo>
                <a:lnTo>
                  <a:pt x="1524" y="67818"/>
                </a:lnTo>
                <a:lnTo>
                  <a:pt x="3048" y="68580"/>
                </a:lnTo>
                <a:lnTo>
                  <a:pt x="5334" y="70866"/>
                </a:lnTo>
                <a:lnTo>
                  <a:pt x="7620" y="73152"/>
                </a:lnTo>
                <a:lnTo>
                  <a:pt x="10668" y="75438"/>
                </a:lnTo>
                <a:lnTo>
                  <a:pt x="15240" y="78486"/>
                </a:lnTo>
                <a:lnTo>
                  <a:pt x="19050" y="82296"/>
                </a:lnTo>
                <a:lnTo>
                  <a:pt x="23622" y="86106"/>
                </a:lnTo>
                <a:lnTo>
                  <a:pt x="28194" y="90678"/>
                </a:lnTo>
                <a:lnTo>
                  <a:pt x="38862" y="99822"/>
                </a:lnTo>
                <a:lnTo>
                  <a:pt x="51053" y="110490"/>
                </a:lnTo>
                <a:lnTo>
                  <a:pt x="56388" y="115824"/>
                </a:lnTo>
                <a:lnTo>
                  <a:pt x="62484" y="122682"/>
                </a:lnTo>
                <a:lnTo>
                  <a:pt x="69342" y="128778"/>
                </a:lnTo>
                <a:lnTo>
                  <a:pt x="75438" y="134874"/>
                </a:lnTo>
                <a:lnTo>
                  <a:pt x="105918" y="169164"/>
                </a:lnTo>
                <a:lnTo>
                  <a:pt x="112014" y="176784"/>
                </a:lnTo>
                <a:lnTo>
                  <a:pt x="117348" y="184404"/>
                </a:lnTo>
                <a:lnTo>
                  <a:pt x="122682" y="191262"/>
                </a:lnTo>
                <a:lnTo>
                  <a:pt x="131826" y="206502"/>
                </a:lnTo>
                <a:lnTo>
                  <a:pt x="136398" y="213360"/>
                </a:lnTo>
                <a:lnTo>
                  <a:pt x="139446" y="220980"/>
                </a:lnTo>
                <a:lnTo>
                  <a:pt x="143256" y="228600"/>
                </a:lnTo>
                <a:lnTo>
                  <a:pt x="145542" y="235458"/>
                </a:lnTo>
                <a:lnTo>
                  <a:pt x="147828" y="240030"/>
                </a:lnTo>
                <a:lnTo>
                  <a:pt x="149352" y="245364"/>
                </a:lnTo>
                <a:lnTo>
                  <a:pt x="153924" y="263652"/>
                </a:lnTo>
                <a:lnTo>
                  <a:pt x="156210" y="270510"/>
                </a:lnTo>
                <a:lnTo>
                  <a:pt x="157734" y="278130"/>
                </a:lnTo>
                <a:lnTo>
                  <a:pt x="160020" y="284988"/>
                </a:lnTo>
                <a:lnTo>
                  <a:pt x="161544" y="292608"/>
                </a:lnTo>
                <a:lnTo>
                  <a:pt x="163068" y="300990"/>
                </a:lnTo>
                <a:lnTo>
                  <a:pt x="165354" y="308610"/>
                </a:lnTo>
                <a:lnTo>
                  <a:pt x="166878" y="316230"/>
                </a:lnTo>
                <a:lnTo>
                  <a:pt x="168402" y="324612"/>
                </a:lnTo>
                <a:lnTo>
                  <a:pt x="170688" y="332232"/>
                </a:lnTo>
                <a:lnTo>
                  <a:pt x="172212" y="340614"/>
                </a:lnTo>
                <a:lnTo>
                  <a:pt x="176784" y="363474"/>
                </a:lnTo>
                <a:lnTo>
                  <a:pt x="179070" y="370332"/>
                </a:lnTo>
                <a:lnTo>
                  <a:pt x="179832" y="377190"/>
                </a:lnTo>
                <a:lnTo>
                  <a:pt x="182880" y="390906"/>
                </a:lnTo>
                <a:lnTo>
                  <a:pt x="183642" y="396240"/>
                </a:lnTo>
                <a:lnTo>
                  <a:pt x="185166" y="401574"/>
                </a:lnTo>
                <a:lnTo>
                  <a:pt x="189738" y="422910"/>
                </a:lnTo>
                <a:lnTo>
                  <a:pt x="189738" y="425196"/>
                </a:lnTo>
                <a:lnTo>
                  <a:pt x="217932" y="425196"/>
                </a:lnTo>
                <a:lnTo>
                  <a:pt x="217932" y="197358"/>
                </a:lnTo>
                <a:lnTo>
                  <a:pt x="217170" y="195072"/>
                </a:lnTo>
                <a:lnTo>
                  <a:pt x="216408" y="191262"/>
                </a:lnTo>
                <a:lnTo>
                  <a:pt x="214884" y="185928"/>
                </a:lnTo>
                <a:lnTo>
                  <a:pt x="213360" y="179832"/>
                </a:lnTo>
                <a:lnTo>
                  <a:pt x="211074" y="172974"/>
                </a:lnTo>
                <a:lnTo>
                  <a:pt x="196596" y="128016"/>
                </a:lnTo>
                <a:lnTo>
                  <a:pt x="179832" y="92202"/>
                </a:lnTo>
                <a:lnTo>
                  <a:pt x="139446" y="46482"/>
                </a:lnTo>
                <a:lnTo>
                  <a:pt x="106680" y="21336"/>
                </a:lnTo>
                <a:lnTo>
                  <a:pt x="99822" y="16002"/>
                </a:lnTo>
                <a:lnTo>
                  <a:pt x="92964" y="11430"/>
                </a:lnTo>
                <a:lnTo>
                  <a:pt x="87630" y="7620"/>
                </a:lnTo>
                <a:lnTo>
                  <a:pt x="83058" y="4572"/>
                </a:lnTo>
                <a:lnTo>
                  <a:pt x="79248" y="2286"/>
                </a:lnTo>
                <a:lnTo>
                  <a:pt x="76962" y="0"/>
                </a:lnTo>
                <a:lnTo>
                  <a:pt x="75438" y="0"/>
                </a:lnTo>
                <a:lnTo>
                  <a:pt x="73914" y="1524"/>
                </a:lnTo>
                <a:lnTo>
                  <a:pt x="71628" y="3048"/>
                </a:lnTo>
                <a:lnTo>
                  <a:pt x="67818" y="5334"/>
                </a:lnTo>
                <a:lnTo>
                  <a:pt x="64008" y="8382"/>
                </a:lnTo>
                <a:lnTo>
                  <a:pt x="53340" y="16002"/>
                </a:lnTo>
                <a:lnTo>
                  <a:pt x="48006" y="20574"/>
                </a:lnTo>
                <a:lnTo>
                  <a:pt x="41910" y="25908"/>
                </a:lnTo>
                <a:lnTo>
                  <a:pt x="35052" y="30480"/>
                </a:lnTo>
                <a:lnTo>
                  <a:pt x="28956" y="35814"/>
                </a:lnTo>
                <a:lnTo>
                  <a:pt x="4571" y="60198"/>
                </a:lnTo>
                <a:lnTo>
                  <a:pt x="0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429005" y="589787"/>
            <a:ext cx="85090" cy="6501765"/>
          </a:xfrm>
          <a:custGeom>
            <a:avLst/>
            <a:gdLst/>
            <a:ahLst/>
            <a:cxnLst/>
            <a:rect l="l" t="t" r="r" b="b"/>
            <a:pathLst>
              <a:path w="85090" h="6501765">
                <a:moveTo>
                  <a:pt x="0" y="6501383"/>
                </a:moveTo>
                <a:lnTo>
                  <a:pt x="84581" y="6501383"/>
                </a:lnTo>
                <a:lnTo>
                  <a:pt x="84581" y="0"/>
                </a:lnTo>
                <a:lnTo>
                  <a:pt x="0" y="0"/>
                </a:lnTo>
                <a:lnTo>
                  <a:pt x="0" y="6501383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27838" y="589787"/>
            <a:ext cx="86360" cy="6501765"/>
          </a:xfrm>
          <a:custGeom>
            <a:avLst/>
            <a:gdLst/>
            <a:ahLst/>
            <a:cxnLst/>
            <a:rect l="l" t="t" r="r" b="b"/>
            <a:pathLst>
              <a:path w="86360" h="6501765">
                <a:moveTo>
                  <a:pt x="0" y="6501383"/>
                </a:moveTo>
                <a:lnTo>
                  <a:pt x="86105" y="6501383"/>
                </a:lnTo>
                <a:lnTo>
                  <a:pt x="86105" y="0"/>
                </a:lnTo>
                <a:lnTo>
                  <a:pt x="0" y="0"/>
                </a:lnTo>
                <a:lnTo>
                  <a:pt x="0" y="6501383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28597" y="589788"/>
            <a:ext cx="283845" cy="6501130"/>
          </a:xfrm>
          <a:custGeom>
            <a:avLst/>
            <a:gdLst/>
            <a:ahLst/>
            <a:cxnLst/>
            <a:rect l="l" t="t" r="r" b="b"/>
            <a:pathLst>
              <a:path w="283845" h="6501130">
                <a:moveTo>
                  <a:pt x="283458" y="0"/>
                </a:moveTo>
                <a:lnTo>
                  <a:pt x="283458" y="6500589"/>
                </a:lnTo>
                <a:lnTo>
                  <a:pt x="0" y="6500589"/>
                </a:lnTo>
                <a:lnTo>
                  <a:pt x="0" y="0"/>
                </a:lnTo>
              </a:path>
            </a:pathLst>
          </a:custGeom>
          <a:ln w="46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13943" y="589787"/>
            <a:ext cx="115570" cy="6501765"/>
          </a:xfrm>
          <a:custGeom>
            <a:avLst/>
            <a:gdLst/>
            <a:ahLst/>
            <a:cxnLst/>
            <a:rect l="l" t="t" r="r" b="b"/>
            <a:pathLst>
              <a:path w="115570" h="6501765">
                <a:moveTo>
                  <a:pt x="0" y="0"/>
                </a:moveTo>
                <a:lnTo>
                  <a:pt x="0" y="6501383"/>
                </a:lnTo>
                <a:lnTo>
                  <a:pt x="115062" y="6501383"/>
                </a:lnTo>
                <a:lnTo>
                  <a:pt x="115061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9764268" y="589787"/>
            <a:ext cx="85090" cy="6501765"/>
          </a:xfrm>
          <a:custGeom>
            <a:avLst/>
            <a:gdLst/>
            <a:ahLst/>
            <a:cxnLst/>
            <a:rect l="l" t="t" r="r" b="b"/>
            <a:pathLst>
              <a:path w="85090" h="6501765">
                <a:moveTo>
                  <a:pt x="0" y="6501384"/>
                </a:moveTo>
                <a:lnTo>
                  <a:pt x="84582" y="6501384"/>
                </a:lnTo>
                <a:lnTo>
                  <a:pt x="84582" y="0"/>
                </a:lnTo>
                <a:lnTo>
                  <a:pt x="0" y="0"/>
                </a:lnTo>
                <a:lnTo>
                  <a:pt x="0" y="6501384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9563100" y="589787"/>
            <a:ext cx="86360" cy="6501765"/>
          </a:xfrm>
          <a:custGeom>
            <a:avLst/>
            <a:gdLst/>
            <a:ahLst/>
            <a:cxnLst/>
            <a:rect l="l" t="t" r="r" b="b"/>
            <a:pathLst>
              <a:path w="86359" h="6501765">
                <a:moveTo>
                  <a:pt x="0" y="6501384"/>
                </a:moveTo>
                <a:lnTo>
                  <a:pt x="86105" y="6501384"/>
                </a:lnTo>
                <a:lnTo>
                  <a:pt x="86105" y="0"/>
                </a:lnTo>
                <a:lnTo>
                  <a:pt x="0" y="0"/>
                </a:lnTo>
                <a:lnTo>
                  <a:pt x="0" y="6501384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9563727" y="589788"/>
            <a:ext cx="283845" cy="6501130"/>
          </a:xfrm>
          <a:custGeom>
            <a:avLst/>
            <a:gdLst/>
            <a:ahLst/>
            <a:cxnLst/>
            <a:rect l="l" t="t" r="r" b="b"/>
            <a:pathLst>
              <a:path w="283845" h="6501130">
                <a:moveTo>
                  <a:pt x="283458" y="0"/>
                </a:moveTo>
                <a:lnTo>
                  <a:pt x="283458" y="6500589"/>
                </a:lnTo>
                <a:lnTo>
                  <a:pt x="0" y="6500589"/>
                </a:lnTo>
                <a:lnTo>
                  <a:pt x="0" y="0"/>
                </a:lnTo>
              </a:path>
            </a:pathLst>
          </a:custGeom>
          <a:ln w="46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9649206" y="589787"/>
            <a:ext cx="115570" cy="6501765"/>
          </a:xfrm>
          <a:custGeom>
            <a:avLst/>
            <a:gdLst/>
            <a:ahLst/>
            <a:cxnLst/>
            <a:rect l="l" t="t" r="r" b="b"/>
            <a:pathLst>
              <a:path w="115570" h="6501765">
                <a:moveTo>
                  <a:pt x="0" y="0"/>
                </a:moveTo>
                <a:lnTo>
                  <a:pt x="0" y="6501384"/>
                </a:lnTo>
                <a:lnTo>
                  <a:pt x="115061" y="6501384"/>
                </a:lnTo>
                <a:lnTo>
                  <a:pt x="115061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542544" y="7147559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6"/>
                </a:moveTo>
                <a:lnTo>
                  <a:pt x="28193" y="28956"/>
                </a:lnTo>
                <a:lnTo>
                  <a:pt x="28193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71450" y="7147559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6"/>
                </a:moveTo>
                <a:lnTo>
                  <a:pt x="28194" y="28956"/>
                </a:lnTo>
                <a:lnTo>
                  <a:pt x="28194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72212" y="7148321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5">
                <a:moveTo>
                  <a:pt x="396240" y="113538"/>
                </a:moveTo>
                <a:lnTo>
                  <a:pt x="396240" y="0"/>
                </a:lnTo>
                <a:lnTo>
                  <a:pt x="0" y="0"/>
                </a:lnTo>
                <a:lnTo>
                  <a:pt x="0" y="113538"/>
                </a:lnTo>
                <a:lnTo>
                  <a:pt x="396240" y="113538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542544" y="7176516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4"/>
                </a:moveTo>
                <a:lnTo>
                  <a:pt x="57150" y="371094"/>
                </a:lnTo>
                <a:lnTo>
                  <a:pt x="57150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143255" y="7176516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4" h="371475">
                <a:moveTo>
                  <a:pt x="0" y="371094"/>
                </a:moveTo>
                <a:lnTo>
                  <a:pt x="56388" y="371094"/>
                </a:lnTo>
                <a:lnTo>
                  <a:pt x="56388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44018" y="7177278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453390" y="368046"/>
                </a:moveTo>
                <a:lnTo>
                  <a:pt x="453390" y="0"/>
                </a:lnTo>
                <a:lnTo>
                  <a:pt x="0" y="0"/>
                </a:lnTo>
                <a:lnTo>
                  <a:pt x="0" y="368046"/>
                </a:lnTo>
                <a:lnTo>
                  <a:pt x="453390" y="368046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513587" y="7091171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7"/>
                </a:moveTo>
                <a:lnTo>
                  <a:pt x="28956" y="456437"/>
                </a:lnTo>
                <a:lnTo>
                  <a:pt x="28956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199644" y="7091171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10" h="456565">
                <a:moveTo>
                  <a:pt x="0" y="456437"/>
                </a:moveTo>
                <a:lnTo>
                  <a:pt x="28956" y="456437"/>
                </a:lnTo>
                <a:lnTo>
                  <a:pt x="28956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00405" y="7091933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339852" y="453390"/>
                </a:moveTo>
                <a:lnTo>
                  <a:pt x="339852" y="0"/>
                </a:lnTo>
                <a:lnTo>
                  <a:pt x="0" y="0"/>
                </a:lnTo>
                <a:lnTo>
                  <a:pt x="0" y="453390"/>
                </a:lnTo>
                <a:lnTo>
                  <a:pt x="339852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28600" y="7091171"/>
            <a:ext cx="285115" cy="456565"/>
          </a:xfrm>
          <a:custGeom>
            <a:avLst/>
            <a:gdLst/>
            <a:ahLst/>
            <a:cxnLst/>
            <a:rect l="l" t="t" r="r" b="b"/>
            <a:pathLst>
              <a:path w="285115" h="456565">
                <a:moveTo>
                  <a:pt x="0" y="0"/>
                </a:moveTo>
                <a:lnTo>
                  <a:pt x="0" y="456437"/>
                </a:lnTo>
                <a:lnTo>
                  <a:pt x="284988" y="456437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28600" y="7091933"/>
            <a:ext cx="283845" cy="453390"/>
          </a:xfrm>
          <a:custGeom>
            <a:avLst/>
            <a:gdLst/>
            <a:ahLst/>
            <a:cxnLst/>
            <a:rect l="l" t="t" r="r" b="b"/>
            <a:pathLst>
              <a:path w="283845" h="453390">
                <a:moveTo>
                  <a:pt x="283464" y="453390"/>
                </a:moveTo>
                <a:lnTo>
                  <a:pt x="283464" y="0"/>
                </a:lnTo>
                <a:lnTo>
                  <a:pt x="0" y="0"/>
                </a:lnTo>
                <a:lnTo>
                  <a:pt x="0" y="453390"/>
                </a:lnTo>
                <a:lnTo>
                  <a:pt x="283464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228600" y="7119366"/>
            <a:ext cx="285115" cy="428625"/>
          </a:xfrm>
          <a:custGeom>
            <a:avLst/>
            <a:gdLst/>
            <a:ahLst/>
            <a:cxnLst/>
            <a:rect l="l" t="t" r="r" b="b"/>
            <a:pathLst>
              <a:path w="285115" h="428625">
                <a:moveTo>
                  <a:pt x="284988" y="428244"/>
                </a:moveTo>
                <a:lnTo>
                  <a:pt x="284988" y="199644"/>
                </a:lnTo>
                <a:lnTo>
                  <a:pt x="234695" y="85343"/>
                </a:lnTo>
                <a:lnTo>
                  <a:pt x="142494" y="0"/>
                </a:lnTo>
                <a:lnTo>
                  <a:pt x="41909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4988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54329" y="7248906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4" h="299084">
                <a:moveTo>
                  <a:pt x="159258" y="298704"/>
                </a:moveTo>
                <a:lnTo>
                  <a:pt x="118872" y="128016"/>
                </a:lnTo>
                <a:lnTo>
                  <a:pt x="89916" y="36576"/>
                </a:lnTo>
                <a:lnTo>
                  <a:pt x="59436" y="0"/>
                </a:lnTo>
                <a:lnTo>
                  <a:pt x="0" y="80772"/>
                </a:lnTo>
                <a:lnTo>
                  <a:pt x="2286" y="83058"/>
                </a:lnTo>
                <a:lnTo>
                  <a:pt x="4572" y="86106"/>
                </a:lnTo>
                <a:lnTo>
                  <a:pt x="7620" y="89916"/>
                </a:lnTo>
                <a:lnTo>
                  <a:pt x="10668" y="94488"/>
                </a:lnTo>
                <a:lnTo>
                  <a:pt x="19812" y="105156"/>
                </a:lnTo>
                <a:lnTo>
                  <a:pt x="28956" y="118872"/>
                </a:lnTo>
                <a:lnTo>
                  <a:pt x="33528" y="126492"/>
                </a:lnTo>
                <a:lnTo>
                  <a:pt x="38862" y="134874"/>
                </a:lnTo>
                <a:lnTo>
                  <a:pt x="48006" y="150114"/>
                </a:lnTo>
                <a:lnTo>
                  <a:pt x="51816" y="158496"/>
                </a:lnTo>
                <a:lnTo>
                  <a:pt x="55626" y="166116"/>
                </a:lnTo>
                <a:lnTo>
                  <a:pt x="58674" y="173736"/>
                </a:lnTo>
                <a:lnTo>
                  <a:pt x="63246" y="190500"/>
                </a:lnTo>
                <a:lnTo>
                  <a:pt x="64770" y="199644"/>
                </a:lnTo>
                <a:lnTo>
                  <a:pt x="66294" y="210312"/>
                </a:lnTo>
                <a:lnTo>
                  <a:pt x="67818" y="220218"/>
                </a:lnTo>
                <a:lnTo>
                  <a:pt x="69342" y="230886"/>
                </a:lnTo>
                <a:lnTo>
                  <a:pt x="70104" y="240792"/>
                </a:lnTo>
                <a:lnTo>
                  <a:pt x="71628" y="251460"/>
                </a:lnTo>
                <a:lnTo>
                  <a:pt x="71628" y="260604"/>
                </a:lnTo>
                <a:lnTo>
                  <a:pt x="72390" y="269748"/>
                </a:lnTo>
                <a:lnTo>
                  <a:pt x="73152" y="277368"/>
                </a:lnTo>
                <a:lnTo>
                  <a:pt x="73152" y="284226"/>
                </a:lnTo>
                <a:lnTo>
                  <a:pt x="73914" y="290322"/>
                </a:lnTo>
                <a:lnTo>
                  <a:pt x="73914" y="298704"/>
                </a:lnTo>
                <a:lnTo>
                  <a:pt x="159258" y="29870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353568" y="7248906"/>
            <a:ext cx="158750" cy="296545"/>
          </a:xfrm>
          <a:custGeom>
            <a:avLst/>
            <a:gdLst/>
            <a:ahLst/>
            <a:cxnLst/>
            <a:rect l="l" t="t" r="r" b="b"/>
            <a:pathLst>
              <a:path w="158750" h="296545">
                <a:moveTo>
                  <a:pt x="0" y="80009"/>
                </a:moveTo>
                <a:lnTo>
                  <a:pt x="2286" y="82295"/>
                </a:lnTo>
                <a:lnTo>
                  <a:pt x="4572" y="85343"/>
                </a:lnTo>
                <a:lnTo>
                  <a:pt x="7620" y="88391"/>
                </a:lnTo>
                <a:lnTo>
                  <a:pt x="10668" y="92963"/>
                </a:lnTo>
                <a:lnTo>
                  <a:pt x="15240" y="98297"/>
                </a:lnTo>
                <a:lnTo>
                  <a:pt x="19812" y="104393"/>
                </a:lnTo>
                <a:lnTo>
                  <a:pt x="28956" y="118109"/>
                </a:lnTo>
                <a:lnTo>
                  <a:pt x="33528" y="125729"/>
                </a:lnTo>
                <a:lnTo>
                  <a:pt x="38862" y="133349"/>
                </a:lnTo>
                <a:lnTo>
                  <a:pt x="57912" y="172211"/>
                </a:lnTo>
                <a:lnTo>
                  <a:pt x="62484" y="188975"/>
                </a:lnTo>
                <a:lnTo>
                  <a:pt x="64770" y="198119"/>
                </a:lnTo>
                <a:lnTo>
                  <a:pt x="66294" y="208025"/>
                </a:lnTo>
                <a:lnTo>
                  <a:pt x="69342" y="229361"/>
                </a:lnTo>
                <a:lnTo>
                  <a:pt x="70866" y="249173"/>
                </a:lnTo>
                <a:lnTo>
                  <a:pt x="72390" y="267461"/>
                </a:lnTo>
                <a:lnTo>
                  <a:pt x="72390" y="275081"/>
                </a:lnTo>
                <a:lnTo>
                  <a:pt x="73152" y="281939"/>
                </a:lnTo>
                <a:lnTo>
                  <a:pt x="73152" y="296417"/>
                </a:lnTo>
                <a:lnTo>
                  <a:pt x="158496" y="296417"/>
                </a:lnTo>
                <a:lnTo>
                  <a:pt x="118110" y="126491"/>
                </a:lnTo>
                <a:lnTo>
                  <a:pt x="89916" y="36575"/>
                </a:lnTo>
                <a:lnTo>
                  <a:pt x="59436" y="0"/>
                </a:lnTo>
                <a:lnTo>
                  <a:pt x="0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228600" y="7204709"/>
            <a:ext cx="212725" cy="342900"/>
          </a:xfrm>
          <a:custGeom>
            <a:avLst/>
            <a:gdLst/>
            <a:ahLst/>
            <a:cxnLst/>
            <a:rect l="l" t="t" r="r" b="b"/>
            <a:pathLst>
              <a:path w="212725" h="342900">
                <a:moveTo>
                  <a:pt x="212597" y="91440"/>
                </a:moveTo>
                <a:lnTo>
                  <a:pt x="169163" y="0"/>
                </a:lnTo>
                <a:lnTo>
                  <a:pt x="94487" y="64008"/>
                </a:lnTo>
                <a:lnTo>
                  <a:pt x="61721" y="149352"/>
                </a:lnTo>
                <a:lnTo>
                  <a:pt x="0" y="342900"/>
                </a:lnTo>
                <a:lnTo>
                  <a:pt x="85344" y="342900"/>
                </a:lnTo>
                <a:lnTo>
                  <a:pt x="85344" y="341376"/>
                </a:lnTo>
                <a:lnTo>
                  <a:pt x="86105" y="338328"/>
                </a:lnTo>
                <a:lnTo>
                  <a:pt x="86105" y="333756"/>
                </a:lnTo>
                <a:lnTo>
                  <a:pt x="86868" y="328422"/>
                </a:lnTo>
                <a:lnTo>
                  <a:pt x="86868" y="320802"/>
                </a:lnTo>
                <a:lnTo>
                  <a:pt x="88392" y="303276"/>
                </a:lnTo>
                <a:lnTo>
                  <a:pt x="89916" y="293370"/>
                </a:lnTo>
                <a:lnTo>
                  <a:pt x="90678" y="283464"/>
                </a:lnTo>
                <a:lnTo>
                  <a:pt x="92201" y="272796"/>
                </a:lnTo>
                <a:lnTo>
                  <a:pt x="92963" y="262128"/>
                </a:lnTo>
                <a:lnTo>
                  <a:pt x="96011" y="240792"/>
                </a:lnTo>
                <a:lnTo>
                  <a:pt x="98297" y="231648"/>
                </a:lnTo>
                <a:lnTo>
                  <a:pt x="99821" y="222504"/>
                </a:lnTo>
                <a:lnTo>
                  <a:pt x="102107" y="214122"/>
                </a:lnTo>
                <a:lnTo>
                  <a:pt x="118872" y="178308"/>
                </a:lnTo>
                <a:lnTo>
                  <a:pt x="145541" y="146304"/>
                </a:lnTo>
                <a:lnTo>
                  <a:pt x="154685" y="136398"/>
                </a:lnTo>
                <a:lnTo>
                  <a:pt x="164591" y="128016"/>
                </a:lnTo>
                <a:lnTo>
                  <a:pt x="173735" y="119634"/>
                </a:lnTo>
                <a:lnTo>
                  <a:pt x="182879" y="112776"/>
                </a:lnTo>
                <a:lnTo>
                  <a:pt x="191261" y="106680"/>
                </a:lnTo>
                <a:lnTo>
                  <a:pt x="198119" y="101346"/>
                </a:lnTo>
                <a:lnTo>
                  <a:pt x="204215" y="97536"/>
                </a:lnTo>
                <a:lnTo>
                  <a:pt x="208787" y="93726"/>
                </a:lnTo>
                <a:lnTo>
                  <a:pt x="211836" y="92202"/>
                </a:lnTo>
                <a:lnTo>
                  <a:pt x="212597" y="91440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228600" y="7204709"/>
            <a:ext cx="212090" cy="340995"/>
          </a:xfrm>
          <a:custGeom>
            <a:avLst/>
            <a:gdLst/>
            <a:ahLst/>
            <a:cxnLst/>
            <a:rect l="l" t="t" r="r" b="b"/>
            <a:pathLst>
              <a:path w="212090" h="340995">
                <a:moveTo>
                  <a:pt x="211836" y="90677"/>
                </a:moveTo>
                <a:lnTo>
                  <a:pt x="210311" y="91439"/>
                </a:lnTo>
                <a:lnTo>
                  <a:pt x="207264" y="93725"/>
                </a:lnTo>
                <a:lnTo>
                  <a:pt x="202692" y="96773"/>
                </a:lnTo>
                <a:lnTo>
                  <a:pt x="197358" y="100583"/>
                </a:lnTo>
                <a:lnTo>
                  <a:pt x="189738" y="105917"/>
                </a:lnTo>
                <a:lnTo>
                  <a:pt x="181356" y="112013"/>
                </a:lnTo>
                <a:lnTo>
                  <a:pt x="172974" y="118871"/>
                </a:lnTo>
                <a:lnTo>
                  <a:pt x="163829" y="127253"/>
                </a:lnTo>
                <a:lnTo>
                  <a:pt x="153924" y="135635"/>
                </a:lnTo>
                <a:lnTo>
                  <a:pt x="118110" y="176783"/>
                </a:lnTo>
                <a:lnTo>
                  <a:pt x="101346" y="212597"/>
                </a:lnTo>
                <a:lnTo>
                  <a:pt x="94488" y="249935"/>
                </a:lnTo>
                <a:lnTo>
                  <a:pt x="92964" y="259841"/>
                </a:lnTo>
                <a:lnTo>
                  <a:pt x="89916" y="281177"/>
                </a:lnTo>
                <a:lnTo>
                  <a:pt x="89154" y="291845"/>
                </a:lnTo>
                <a:lnTo>
                  <a:pt x="88392" y="300989"/>
                </a:lnTo>
                <a:lnTo>
                  <a:pt x="87630" y="310895"/>
                </a:lnTo>
                <a:lnTo>
                  <a:pt x="86106" y="326135"/>
                </a:lnTo>
                <a:lnTo>
                  <a:pt x="86106" y="332231"/>
                </a:lnTo>
                <a:lnTo>
                  <a:pt x="85344" y="336041"/>
                </a:lnTo>
                <a:lnTo>
                  <a:pt x="85344" y="340613"/>
                </a:lnTo>
                <a:lnTo>
                  <a:pt x="0" y="340613"/>
                </a:lnTo>
                <a:lnTo>
                  <a:pt x="61721" y="148589"/>
                </a:lnTo>
                <a:lnTo>
                  <a:pt x="94488" y="64007"/>
                </a:lnTo>
                <a:lnTo>
                  <a:pt x="168402" y="0"/>
                </a:lnTo>
                <a:lnTo>
                  <a:pt x="211836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323088" y="7119366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428244"/>
                </a:moveTo>
                <a:lnTo>
                  <a:pt x="190500" y="199644"/>
                </a:lnTo>
                <a:lnTo>
                  <a:pt x="182118" y="174498"/>
                </a:lnTo>
                <a:lnTo>
                  <a:pt x="179070" y="166878"/>
                </a:lnTo>
                <a:lnTo>
                  <a:pt x="176022" y="157734"/>
                </a:lnTo>
                <a:lnTo>
                  <a:pt x="168402" y="139446"/>
                </a:lnTo>
                <a:lnTo>
                  <a:pt x="164592" y="129540"/>
                </a:lnTo>
                <a:lnTo>
                  <a:pt x="160020" y="120396"/>
                </a:lnTo>
                <a:lnTo>
                  <a:pt x="155448" y="110490"/>
                </a:lnTo>
                <a:lnTo>
                  <a:pt x="150114" y="102108"/>
                </a:lnTo>
                <a:lnTo>
                  <a:pt x="145542" y="92964"/>
                </a:lnTo>
                <a:lnTo>
                  <a:pt x="134874" y="77724"/>
                </a:lnTo>
                <a:lnTo>
                  <a:pt x="114300" y="54864"/>
                </a:lnTo>
                <a:lnTo>
                  <a:pt x="105918" y="48006"/>
                </a:lnTo>
                <a:lnTo>
                  <a:pt x="99060" y="41148"/>
                </a:lnTo>
                <a:lnTo>
                  <a:pt x="90678" y="34290"/>
                </a:lnTo>
                <a:lnTo>
                  <a:pt x="83820" y="28194"/>
                </a:lnTo>
                <a:lnTo>
                  <a:pt x="76200" y="22098"/>
                </a:lnTo>
                <a:lnTo>
                  <a:pt x="69342" y="16764"/>
                </a:lnTo>
                <a:lnTo>
                  <a:pt x="58674" y="7620"/>
                </a:lnTo>
                <a:lnTo>
                  <a:pt x="54102" y="4572"/>
                </a:lnTo>
                <a:lnTo>
                  <a:pt x="51053" y="2286"/>
                </a:lnTo>
                <a:lnTo>
                  <a:pt x="48767" y="762"/>
                </a:lnTo>
                <a:lnTo>
                  <a:pt x="48006" y="0"/>
                </a:lnTo>
                <a:lnTo>
                  <a:pt x="0" y="85344"/>
                </a:lnTo>
                <a:lnTo>
                  <a:pt x="762" y="85344"/>
                </a:lnTo>
                <a:lnTo>
                  <a:pt x="1524" y="86868"/>
                </a:lnTo>
                <a:lnTo>
                  <a:pt x="3048" y="88392"/>
                </a:lnTo>
                <a:lnTo>
                  <a:pt x="4572" y="90678"/>
                </a:lnTo>
                <a:lnTo>
                  <a:pt x="7620" y="92964"/>
                </a:lnTo>
                <a:lnTo>
                  <a:pt x="10668" y="96012"/>
                </a:lnTo>
                <a:lnTo>
                  <a:pt x="13716" y="99822"/>
                </a:lnTo>
                <a:lnTo>
                  <a:pt x="21336" y="108966"/>
                </a:lnTo>
                <a:lnTo>
                  <a:pt x="25908" y="113538"/>
                </a:lnTo>
                <a:lnTo>
                  <a:pt x="35052" y="124206"/>
                </a:lnTo>
                <a:lnTo>
                  <a:pt x="40386" y="130302"/>
                </a:lnTo>
                <a:lnTo>
                  <a:pt x="44958" y="136398"/>
                </a:lnTo>
                <a:lnTo>
                  <a:pt x="50292" y="142494"/>
                </a:lnTo>
                <a:lnTo>
                  <a:pt x="60960" y="156210"/>
                </a:lnTo>
                <a:lnTo>
                  <a:pt x="67056" y="163068"/>
                </a:lnTo>
                <a:lnTo>
                  <a:pt x="83058" y="183642"/>
                </a:lnTo>
                <a:lnTo>
                  <a:pt x="87630" y="190500"/>
                </a:lnTo>
                <a:lnTo>
                  <a:pt x="92964" y="197358"/>
                </a:lnTo>
                <a:lnTo>
                  <a:pt x="114300" y="230124"/>
                </a:lnTo>
                <a:lnTo>
                  <a:pt x="128016" y="263652"/>
                </a:lnTo>
                <a:lnTo>
                  <a:pt x="130302" y="269748"/>
                </a:lnTo>
                <a:lnTo>
                  <a:pt x="133350" y="281940"/>
                </a:lnTo>
                <a:lnTo>
                  <a:pt x="134874" y="288798"/>
                </a:lnTo>
                <a:lnTo>
                  <a:pt x="137160" y="295656"/>
                </a:lnTo>
                <a:lnTo>
                  <a:pt x="140208" y="309372"/>
                </a:lnTo>
                <a:lnTo>
                  <a:pt x="143256" y="324612"/>
                </a:lnTo>
                <a:lnTo>
                  <a:pt x="144780" y="331470"/>
                </a:lnTo>
                <a:lnTo>
                  <a:pt x="146304" y="339090"/>
                </a:lnTo>
                <a:lnTo>
                  <a:pt x="147828" y="345948"/>
                </a:lnTo>
                <a:lnTo>
                  <a:pt x="148590" y="353568"/>
                </a:lnTo>
                <a:lnTo>
                  <a:pt x="151638" y="367284"/>
                </a:lnTo>
                <a:lnTo>
                  <a:pt x="152400" y="374142"/>
                </a:lnTo>
                <a:lnTo>
                  <a:pt x="153924" y="380238"/>
                </a:lnTo>
                <a:lnTo>
                  <a:pt x="154686" y="386334"/>
                </a:lnTo>
                <a:lnTo>
                  <a:pt x="156210" y="392430"/>
                </a:lnTo>
                <a:lnTo>
                  <a:pt x="157734" y="403098"/>
                </a:lnTo>
                <a:lnTo>
                  <a:pt x="159258" y="408432"/>
                </a:lnTo>
                <a:lnTo>
                  <a:pt x="159258" y="412242"/>
                </a:lnTo>
                <a:lnTo>
                  <a:pt x="160782" y="419862"/>
                </a:lnTo>
                <a:lnTo>
                  <a:pt x="161544" y="422910"/>
                </a:lnTo>
                <a:lnTo>
                  <a:pt x="161544" y="426720"/>
                </a:lnTo>
                <a:lnTo>
                  <a:pt x="162306" y="427482"/>
                </a:lnTo>
                <a:lnTo>
                  <a:pt x="162306" y="428244"/>
                </a:lnTo>
                <a:lnTo>
                  <a:pt x="190500" y="42824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323088" y="7120128"/>
            <a:ext cx="189230" cy="425450"/>
          </a:xfrm>
          <a:custGeom>
            <a:avLst/>
            <a:gdLst/>
            <a:ahLst/>
            <a:cxnLst/>
            <a:rect l="l" t="t" r="r" b="b"/>
            <a:pathLst>
              <a:path w="189229" h="425450">
                <a:moveTo>
                  <a:pt x="0" y="84581"/>
                </a:moveTo>
                <a:lnTo>
                  <a:pt x="762" y="86105"/>
                </a:lnTo>
                <a:lnTo>
                  <a:pt x="3048" y="87629"/>
                </a:lnTo>
                <a:lnTo>
                  <a:pt x="4572" y="89915"/>
                </a:lnTo>
                <a:lnTo>
                  <a:pt x="9906" y="95249"/>
                </a:lnTo>
                <a:lnTo>
                  <a:pt x="12954" y="99059"/>
                </a:lnTo>
                <a:lnTo>
                  <a:pt x="16764" y="103631"/>
                </a:lnTo>
                <a:lnTo>
                  <a:pt x="20574" y="107441"/>
                </a:lnTo>
                <a:lnTo>
                  <a:pt x="34290" y="123443"/>
                </a:lnTo>
                <a:lnTo>
                  <a:pt x="39624" y="128777"/>
                </a:lnTo>
                <a:lnTo>
                  <a:pt x="44196" y="134873"/>
                </a:lnTo>
                <a:lnTo>
                  <a:pt x="49530" y="141731"/>
                </a:lnTo>
                <a:lnTo>
                  <a:pt x="54864" y="147827"/>
                </a:lnTo>
                <a:lnTo>
                  <a:pt x="65532" y="161543"/>
                </a:lnTo>
                <a:lnTo>
                  <a:pt x="71628" y="168401"/>
                </a:lnTo>
                <a:lnTo>
                  <a:pt x="76200" y="175259"/>
                </a:lnTo>
                <a:lnTo>
                  <a:pt x="92202" y="195833"/>
                </a:lnTo>
                <a:lnTo>
                  <a:pt x="105918" y="216407"/>
                </a:lnTo>
                <a:lnTo>
                  <a:pt x="113538" y="228599"/>
                </a:lnTo>
                <a:lnTo>
                  <a:pt x="116586" y="234695"/>
                </a:lnTo>
                <a:lnTo>
                  <a:pt x="119634" y="240029"/>
                </a:lnTo>
                <a:lnTo>
                  <a:pt x="121920" y="246125"/>
                </a:lnTo>
                <a:lnTo>
                  <a:pt x="123444" y="250697"/>
                </a:lnTo>
                <a:lnTo>
                  <a:pt x="124968" y="256031"/>
                </a:lnTo>
                <a:lnTo>
                  <a:pt x="127254" y="261365"/>
                </a:lnTo>
                <a:lnTo>
                  <a:pt x="131826" y="279653"/>
                </a:lnTo>
                <a:lnTo>
                  <a:pt x="133350" y="286511"/>
                </a:lnTo>
                <a:lnTo>
                  <a:pt x="135636" y="293369"/>
                </a:lnTo>
                <a:lnTo>
                  <a:pt x="138684" y="307085"/>
                </a:lnTo>
                <a:lnTo>
                  <a:pt x="141732" y="322325"/>
                </a:lnTo>
                <a:lnTo>
                  <a:pt x="143256" y="329183"/>
                </a:lnTo>
                <a:lnTo>
                  <a:pt x="144780" y="336803"/>
                </a:lnTo>
                <a:lnTo>
                  <a:pt x="147828" y="350519"/>
                </a:lnTo>
                <a:lnTo>
                  <a:pt x="148590" y="357377"/>
                </a:lnTo>
                <a:lnTo>
                  <a:pt x="151638" y="371093"/>
                </a:lnTo>
                <a:lnTo>
                  <a:pt x="152400" y="377189"/>
                </a:lnTo>
                <a:lnTo>
                  <a:pt x="153924" y="383285"/>
                </a:lnTo>
                <a:lnTo>
                  <a:pt x="155448" y="395477"/>
                </a:lnTo>
                <a:lnTo>
                  <a:pt x="156210" y="400049"/>
                </a:lnTo>
                <a:lnTo>
                  <a:pt x="157734" y="405383"/>
                </a:lnTo>
                <a:lnTo>
                  <a:pt x="158496" y="409193"/>
                </a:lnTo>
                <a:lnTo>
                  <a:pt x="158496" y="413003"/>
                </a:lnTo>
                <a:lnTo>
                  <a:pt x="159258" y="416813"/>
                </a:lnTo>
                <a:lnTo>
                  <a:pt x="160020" y="419861"/>
                </a:lnTo>
                <a:lnTo>
                  <a:pt x="160020" y="422147"/>
                </a:lnTo>
                <a:lnTo>
                  <a:pt x="160782" y="423671"/>
                </a:lnTo>
                <a:lnTo>
                  <a:pt x="160782" y="425195"/>
                </a:lnTo>
                <a:lnTo>
                  <a:pt x="188976" y="425195"/>
                </a:lnTo>
                <a:lnTo>
                  <a:pt x="188976" y="198881"/>
                </a:lnTo>
                <a:lnTo>
                  <a:pt x="188214" y="198119"/>
                </a:lnTo>
                <a:lnTo>
                  <a:pt x="188214" y="195833"/>
                </a:lnTo>
                <a:lnTo>
                  <a:pt x="186690" y="192023"/>
                </a:lnTo>
                <a:lnTo>
                  <a:pt x="185166" y="186689"/>
                </a:lnTo>
                <a:lnTo>
                  <a:pt x="182880" y="180593"/>
                </a:lnTo>
                <a:lnTo>
                  <a:pt x="180594" y="172973"/>
                </a:lnTo>
                <a:lnTo>
                  <a:pt x="177546" y="165353"/>
                </a:lnTo>
                <a:lnTo>
                  <a:pt x="174498" y="156971"/>
                </a:lnTo>
                <a:lnTo>
                  <a:pt x="170688" y="147827"/>
                </a:lnTo>
                <a:lnTo>
                  <a:pt x="166878" y="137921"/>
                </a:lnTo>
                <a:lnTo>
                  <a:pt x="163068" y="128777"/>
                </a:lnTo>
                <a:lnTo>
                  <a:pt x="158496" y="119633"/>
                </a:lnTo>
                <a:lnTo>
                  <a:pt x="153924" y="109727"/>
                </a:lnTo>
                <a:lnTo>
                  <a:pt x="149352" y="101345"/>
                </a:lnTo>
                <a:lnTo>
                  <a:pt x="127254" y="70103"/>
                </a:lnTo>
                <a:lnTo>
                  <a:pt x="97536" y="40385"/>
                </a:lnTo>
                <a:lnTo>
                  <a:pt x="89916" y="34289"/>
                </a:lnTo>
                <a:lnTo>
                  <a:pt x="83058" y="27431"/>
                </a:lnTo>
                <a:lnTo>
                  <a:pt x="75438" y="21335"/>
                </a:lnTo>
                <a:lnTo>
                  <a:pt x="68580" y="16001"/>
                </a:lnTo>
                <a:lnTo>
                  <a:pt x="63246" y="11429"/>
                </a:lnTo>
                <a:lnTo>
                  <a:pt x="57912" y="7619"/>
                </a:lnTo>
                <a:lnTo>
                  <a:pt x="53340" y="4571"/>
                </a:lnTo>
                <a:lnTo>
                  <a:pt x="50291" y="2285"/>
                </a:lnTo>
                <a:lnTo>
                  <a:pt x="48006" y="0"/>
                </a:lnTo>
                <a:lnTo>
                  <a:pt x="47243" y="0"/>
                </a:lnTo>
                <a:lnTo>
                  <a:pt x="0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228600" y="7119366"/>
            <a:ext cx="219710" cy="428625"/>
          </a:xfrm>
          <a:custGeom>
            <a:avLst/>
            <a:gdLst/>
            <a:ahLst/>
            <a:cxnLst/>
            <a:rect l="l" t="t" r="r" b="b"/>
            <a:pathLst>
              <a:path w="219709" h="428625">
                <a:moveTo>
                  <a:pt x="219456" y="67055"/>
                </a:moveTo>
                <a:lnTo>
                  <a:pt x="208788" y="54863"/>
                </a:lnTo>
                <a:lnTo>
                  <a:pt x="202692" y="48005"/>
                </a:lnTo>
                <a:lnTo>
                  <a:pt x="196596" y="41909"/>
                </a:lnTo>
                <a:lnTo>
                  <a:pt x="190500" y="36575"/>
                </a:lnTo>
                <a:lnTo>
                  <a:pt x="183642" y="30479"/>
                </a:lnTo>
                <a:lnTo>
                  <a:pt x="177546" y="25907"/>
                </a:lnTo>
                <a:lnTo>
                  <a:pt x="171450" y="20573"/>
                </a:lnTo>
                <a:lnTo>
                  <a:pt x="165354" y="16001"/>
                </a:lnTo>
                <a:lnTo>
                  <a:pt x="154686" y="8381"/>
                </a:lnTo>
                <a:lnTo>
                  <a:pt x="150876" y="5333"/>
                </a:lnTo>
                <a:lnTo>
                  <a:pt x="147066" y="3047"/>
                </a:lnTo>
                <a:lnTo>
                  <a:pt x="144780" y="1523"/>
                </a:lnTo>
                <a:lnTo>
                  <a:pt x="143256" y="761"/>
                </a:lnTo>
                <a:lnTo>
                  <a:pt x="142494" y="0"/>
                </a:lnTo>
                <a:lnTo>
                  <a:pt x="141732" y="761"/>
                </a:lnTo>
                <a:lnTo>
                  <a:pt x="139446" y="2285"/>
                </a:lnTo>
                <a:lnTo>
                  <a:pt x="135636" y="4571"/>
                </a:lnTo>
                <a:lnTo>
                  <a:pt x="131064" y="7619"/>
                </a:lnTo>
                <a:lnTo>
                  <a:pt x="125730" y="11429"/>
                </a:lnTo>
                <a:lnTo>
                  <a:pt x="118872" y="16001"/>
                </a:lnTo>
                <a:lnTo>
                  <a:pt x="112014" y="21335"/>
                </a:lnTo>
                <a:lnTo>
                  <a:pt x="103632" y="26669"/>
                </a:lnTo>
                <a:lnTo>
                  <a:pt x="96012" y="33527"/>
                </a:lnTo>
                <a:lnTo>
                  <a:pt x="87630" y="39623"/>
                </a:lnTo>
                <a:lnTo>
                  <a:pt x="79248" y="47243"/>
                </a:lnTo>
                <a:lnTo>
                  <a:pt x="71628" y="54101"/>
                </a:lnTo>
                <a:lnTo>
                  <a:pt x="63246" y="61721"/>
                </a:lnTo>
                <a:lnTo>
                  <a:pt x="38100" y="92963"/>
                </a:lnTo>
                <a:lnTo>
                  <a:pt x="21336" y="129539"/>
                </a:lnTo>
                <a:lnTo>
                  <a:pt x="17526" y="138683"/>
                </a:lnTo>
                <a:lnTo>
                  <a:pt x="11430" y="156971"/>
                </a:lnTo>
                <a:lnTo>
                  <a:pt x="9144" y="166115"/>
                </a:lnTo>
                <a:lnTo>
                  <a:pt x="6858" y="173735"/>
                </a:lnTo>
                <a:lnTo>
                  <a:pt x="2285" y="187451"/>
                </a:lnTo>
                <a:lnTo>
                  <a:pt x="1524" y="192785"/>
                </a:lnTo>
                <a:lnTo>
                  <a:pt x="0" y="196595"/>
                </a:lnTo>
                <a:lnTo>
                  <a:pt x="0" y="428243"/>
                </a:lnTo>
                <a:lnTo>
                  <a:pt x="28194" y="428243"/>
                </a:lnTo>
                <a:lnTo>
                  <a:pt x="28194" y="427481"/>
                </a:lnTo>
                <a:lnTo>
                  <a:pt x="28956" y="425957"/>
                </a:lnTo>
                <a:lnTo>
                  <a:pt x="28956" y="424433"/>
                </a:lnTo>
                <a:lnTo>
                  <a:pt x="30480" y="418337"/>
                </a:lnTo>
                <a:lnTo>
                  <a:pt x="31242" y="414527"/>
                </a:lnTo>
                <a:lnTo>
                  <a:pt x="32004" y="409955"/>
                </a:lnTo>
                <a:lnTo>
                  <a:pt x="32766" y="404621"/>
                </a:lnTo>
                <a:lnTo>
                  <a:pt x="34290" y="399287"/>
                </a:lnTo>
                <a:lnTo>
                  <a:pt x="35052" y="393191"/>
                </a:lnTo>
                <a:lnTo>
                  <a:pt x="36576" y="387095"/>
                </a:lnTo>
                <a:lnTo>
                  <a:pt x="39624" y="373379"/>
                </a:lnTo>
                <a:lnTo>
                  <a:pt x="45720" y="342899"/>
                </a:lnTo>
                <a:lnTo>
                  <a:pt x="47244" y="334517"/>
                </a:lnTo>
                <a:lnTo>
                  <a:pt x="49530" y="326897"/>
                </a:lnTo>
                <a:lnTo>
                  <a:pt x="51054" y="318515"/>
                </a:lnTo>
                <a:lnTo>
                  <a:pt x="53340" y="310895"/>
                </a:lnTo>
                <a:lnTo>
                  <a:pt x="54864" y="302513"/>
                </a:lnTo>
                <a:lnTo>
                  <a:pt x="56388" y="294893"/>
                </a:lnTo>
                <a:lnTo>
                  <a:pt x="58674" y="287273"/>
                </a:lnTo>
                <a:lnTo>
                  <a:pt x="60198" y="279653"/>
                </a:lnTo>
                <a:lnTo>
                  <a:pt x="62484" y="272795"/>
                </a:lnTo>
                <a:lnTo>
                  <a:pt x="65532" y="259079"/>
                </a:lnTo>
                <a:lnTo>
                  <a:pt x="67056" y="252983"/>
                </a:lnTo>
                <a:lnTo>
                  <a:pt x="69342" y="247649"/>
                </a:lnTo>
                <a:lnTo>
                  <a:pt x="72390" y="236981"/>
                </a:lnTo>
                <a:lnTo>
                  <a:pt x="75438" y="230123"/>
                </a:lnTo>
                <a:lnTo>
                  <a:pt x="78486" y="222503"/>
                </a:lnTo>
                <a:lnTo>
                  <a:pt x="82296" y="214883"/>
                </a:lnTo>
                <a:lnTo>
                  <a:pt x="86868" y="208025"/>
                </a:lnTo>
                <a:lnTo>
                  <a:pt x="96012" y="192785"/>
                </a:lnTo>
                <a:lnTo>
                  <a:pt x="101346" y="185165"/>
                </a:lnTo>
                <a:lnTo>
                  <a:pt x="106680" y="178307"/>
                </a:lnTo>
                <a:lnTo>
                  <a:pt x="112776" y="170687"/>
                </a:lnTo>
                <a:lnTo>
                  <a:pt x="118872" y="163829"/>
                </a:lnTo>
                <a:lnTo>
                  <a:pt x="124968" y="156209"/>
                </a:lnTo>
                <a:lnTo>
                  <a:pt x="143256" y="135635"/>
                </a:lnTo>
                <a:lnTo>
                  <a:pt x="150114" y="129539"/>
                </a:lnTo>
                <a:lnTo>
                  <a:pt x="168402" y="111251"/>
                </a:lnTo>
                <a:lnTo>
                  <a:pt x="174498" y="105917"/>
                </a:lnTo>
                <a:lnTo>
                  <a:pt x="179832" y="100583"/>
                </a:lnTo>
                <a:lnTo>
                  <a:pt x="185928" y="95249"/>
                </a:lnTo>
                <a:lnTo>
                  <a:pt x="191262" y="90677"/>
                </a:lnTo>
                <a:lnTo>
                  <a:pt x="200406" y="83057"/>
                </a:lnTo>
                <a:lnTo>
                  <a:pt x="204216" y="79247"/>
                </a:lnTo>
                <a:lnTo>
                  <a:pt x="208026" y="76199"/>
                </a:lnTo>
                <a:lnTo>
                  <a:pt x="211074" y="73151"/>
                </a:lnTo>
                <a:lnTo>
                  <a:pt x="214122" y="70865"/>
                </a:lnTo>
                <a:lnTo>
                  <a:pt x="216408" y="69341"/>
                </a:lnTo>
                <a:lnTo>
                  <a:pt x="217932" y="68579"/>
                </a:lnTo>
                <a:lnTo>
                  <a:pt x="218694" y="67055"/>
                </a:lnTo>
                <a:lnTo>
                  <a:pt x="219456" y="67055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228600" y="7120128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217932" y="66294"/>
                </a:moveTo>
                <a:lnTo>
                  <a:pt x="217932" y="67056"/>
                </a:lnTo>
                <a:lnTo>
                  <a:pt x="217170" y="67818"/>
                </a:lnTo>
                <a:lnTo>
                  <a:pt x="214884" y="68580"/>
                </a:lnTo>
                <a:lnTo>
                  <a:pt x="210311" y="73152"/>
                </a:lnTo>
                <a:lnTo>
                  <a:pt x="207264" y="75438"/>
                </a:lnTo>
                <a:lnTo>
                  <a:pt x="203454" y="78486"/>
                </a:lnTo>
                <a:lnTo>
                  <a:pt x="194310" y="86106"/>
                </a:lnTo>
                <a:lnTo>
                  <a:pt x="189738" y="90678"/>
                </a:lnTo>
                <a:lnTo>
                  <a:pt x="179070" y="99822"/>
                </a:lnTo>
                <a:lnTo>
                  <a:pt x="172974" y="105156"/>
                </a:lnTo>
                <a:lnTo>
                  <a:pt x="167640" y="110490"/>
                </a:lnTo>
                <a:lnTo>
                  <a:pt x="161544" y="115824"/>
                </a:lnTo>
                <a:lnTo>
                  <a:pt x="155448" y="122682"/>
                </a:lnTo>
                <a:lnTo>
                  <a:pt x="149352" y="128778"/>
                </a:lnTo>
                <a:lnTo>
                  <a:pt x="142494" y="134874"/>
                </a:lnTo>
                <a:lnTo>
                  <a:pt x="112014" y="169164"/>
                </a:lnTo>
                <a:lnTo>
                  <a:pt x="101346" y="184404"/>
                </a:lnTo>
                <a:lnTo>
                  <a:pt x="96012" y="191262"/>
                </a:lnTo>
                <a:lnTo>
                  <a:pt x="90678" y="198882"/>
                </a:lnTo>
                <a:lnTo>
                  <a:pt x="70866" y="240030"/>
                </a:lnTo>
                <a:lnTo>
                  <a:pt x="69342" y="245364"/>
                </a:lnTo>
                <a:lnTo>
                  <a:pt x="67056" y="251460"/>
                </a:lnTo>
                <a:lnTo>
                  <a:pt x="64008" y="263652"/>
                </a:lnTo>
                <a:lnTo>
                  <a:pt x="61722" y="270510"/>
                </a:lnTo>
                <a:lnTo>
                  <a:pt x="60198" y="278130"/>
                </a:lnTo>
                <a:lnTo>
                  <a:pt x="58674" y="284988"/>
                </a:lnTo>
                <a:lnTo>
                  <a:pt x="56388" y="292608"/>
                </a:lnTo>
                <a:lnTo>
                  <a:pt x="54864" y="300990"/>
                </a:lnTo>
                <a:lnTo>
                  <a:pt x="53340" y="308610"/>
                </a:lnTo>
                <a:lnTo>
                  <a:pt x="51054" y="316230"/>
                </a:lnTo>
                <a:lnTo>
                  <a:pt x="49530" y="324612"/>
                </a:lnTo>
                <a:lnTo>
                  <a:pt x="47244" y="332232"/>
                </a:lnTo>
                <a:lnTo>
                  <a:pt x="45720" y="340614"/>
                </a:lnTo>
                <a:lnTo>
                  <a:pt x="41148" y="363474"/>
                </a:lnTo>
                <a:lnTo>
                  <a:pt x="35052" y="390906"/>
                </a:lnTo>
                <a:lnTo>
                  <a:pt x="34290" y="396240"/>
                </a:lnTo>
                <a:lnTo>
                  <a:pt x="32766" y="401574"/>
                </a:lnTo>
                <a:lnTo>
                  <a:pt x="32004" y="406908"/>
                </a:lnTo>
                <a:lnTo>
                  <a:pt x="31242" y="411480"/>
                </a:lnTo>
                <a:lnTo>
                  <a:pt x="29718" y="419100"/>
                </a:lnTo>
                <a:lnTo>
                  <a:pt x="28956" y="421386"/>
                </a:lnTo>
                <a:lnTo>
                  <a:pt x="28956" y="422910"/>
                </a:lnTo>
                <a:lnTo>
                  <a:pt x="28194" y="424434"/>
                </a:lnTo>
                <a:lnTo>
                  <a:pt x="28194" y="425196"/>
                </a:lnTo>
                <a:lnTo>
                  <a:pt x="0" y="425196"/>
                </a:lnTo>
                <a:lnTo>
                  <a:pt x="0" y="197358"/>
                </a:lnTo>
                <a:lnTo>
                  <a:pt x="761" y="195072"/>
                </a:lnTo>
                <a:lnTo>
                  <a:pt x="1524" y="191262"/>
                </a:lnTo>
                <a:lnTo>
                  <a:pt x="3047" y="185928"/>
                </a:lnTo>
                <a:lnTo>
                  <a:pt x="4571" y="179832"/>
                </a:lnTo>
                <a:lnTo>
                  <a:pt x="6857" y="172974"/>
                </a:lnTo>
                <a:lnTo>
                  <a:pt x="21335" y="128016"/>
                </a:lnTo>
                <a:lnTo>
                  <a:pt x="34289" y="100584"/>
                </a:lnTo>
                <a:lnTo>
                  <a:pt x="38100" y="92202"/>
                </a:lnTo>
                <a:lnTo>
                  <a:pt x="70866" y="54102"/>
                </a:lnTo>
                <a:lnTo>
                  <a:pt x="87630" y="39624"/>
                </a:lnTo>
                <a:lnTo>
                  <a:pt x="95250" y="32766"/>
                </a:lnTo>
                <a:lnTo>
                  <a:pt x="103632" y="26670"/>
                </a:lnTo>
                <a:lnTo>
                  <a:pt x="111252" y="21336"/>
                </a:lnTo>
                <a:lnTo>
                  <a:pt x="118110" y="16002"/>
                </a:lnTo>
                <a:lnTo>
                  <a:pt x="124968" y="11430"/>
                </a:lnTo>
                <a:lnTo>
                  <a:pt x="130302" y="7620"/>
                </a:lnTo>
                <a:lnTo>
                  <a:pt x="134874" y="4572"/>
                </a:lnTo>
                <a:lnTo>
                  <a:pt x="138684" y="2286"/>
                </a:lnTo>
                <a:lnTo>
                  <a:pt x="140970" y="0"/>
                </a:lnTo>
                <a:lnTo>
                  <a:pt x="142494" y="0"/>
                </a:lnTo>
                <a:lnTo>
                  <a:pt x="144018" y="1524"/>
                </a:lnTo>
                <a:lnTo>
                  <a:pt x="146304" y="3048"/>
                </a:lnTo>
                <a:lnTo>
                  <a:pt x="150114" y="5334"/>
                </a:lnTo>
                <a:lnTo>
                  <a:pt x="153924" y="8382"/>
                </a:lnTo>
                <a:lnTo>
                  <a:pt x="164592" y="16002"/>
                </a:lnTo>
                <a:lnTo>
                  <a:pt x="170688" y="20574"/>
                </a:lnTo>
                <a:lnTo>
                  <a:pt x="176784" y="25908"/>
                </a:lnTo>
                <a:lnTo>
                  <a:pt x="182880" y="30480"/>
                </a:lnTo>
                <a:lnTo>
                  <a:pt x="188976" y="35814"/>
                </a:lnTo>
                <a:lnTo>
                  <a:pt x="195834" y="41910"/>
                </a:lnTo>
                <a:lnTo>
                  <a:pt x="201930" y="48006"/>
                </a:lnTo>
                <a:lnTo>
                  <a:pt x="207264" y="54102"/>
                </a:lnTo>
                <a:lnTo>
                  <a:pt x="213360" y="60198"/>
                </a:lnTo>
                <a:lnTo>
                  <a:pt x="217932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600455" y="7220711"/>
            <a:ext cx="8877300" cy="79375"/>
          </a:xfrm>
          <a:custGeom>
            <a:avLst/>
            <a:gdLst/>
            <a:ahLst/>
            <a:cxnLst/>
            <a:rect l="l" t="t" r="r" b="b"/>
            <a:pathLst>
              <a:path w="8877300" h="79375">
                <a:moveTo>
                  <a:pt x="0" y="79248"/>
                </a:moveTo>
                <a:lnTo>
                  <a:pt x="8877299" y="79248"/>
                </a:lnTo>
                <a:lnTo>
                  <a:pt x="8877299" y="0"/>
                </a:lnTo>
                <a:lnTo>
                  <a:pt x="0" y="0"/>
                </a:lnTo>
                <a:lnTo>
                  <a:pt x="0" y="79248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600455" y="7415021"/>
            <a:ext cx="8877300" cy="89535"/>
          </a:xfrm>
          <a:custGeom>
            <a:avLst/>
            <a:gdLst/>
            <a:ahLst/>
            <a:cxnLst/>
            <a:rect l="l" t="t" r="r" b="b"/>
            <a:pathLst>
              <a:path w="8877300" h="89534">
                <a:moveTo>
                  <a:pt x="0" y="89154"/>
                </a:moveTo>
                <a:lnTo>
                  <a:pt x="8877299" y="89154"/>
                </a:lnTo>
                <a:lnTo>
                  <a:pt x="8877299" y="0"/>
                </a:lnTo>
                <a:lnTo>
                  <a:pt x="0" y="0"/>
                </a:lnTo>
                <a:lnTo>
                  <a:pt x="0" y="89154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600456" y="7220775"/>
            <a:ext cx="8832850" cy="0"/>
          </a:xfrm>
          <a:custGeom>
            <a:avLst/>
            <a:gdLst/>
            <a:ahLst/>
            <a:cxnLst/>
            <a:rect l="l" t="t" r="r" b="b"/>
            <a:pathLst>
              <a:path w="8832850">
                <a:moveTo>
                  <a:pt x="0" y="0"/>
                </a:moveTo>
                <a:lnTo>
                  <a:pt x="8832443" y="0"/>
                </a:lnTo>
              </a:path>
            </a:pathLst>
          </a:custGeom>
          <a:ln w="45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600456" y="7501953"/>
            <a:ext cx="8832850" cy="0"/>
          </a:xfrm>
          <a:custGeom>
            <a:avLst/>
            <a:gdLst/>
            <a:ahLst/>
            <a:cxnLst/>
            <a:rect l="l" t="t" r="r" b="b"/>
            <a:pathLst>
              <a:path w="8832850">
                <a:moveTo>
                  <a:pt x="0" y="0"/>
                </a:moveTo>
                <a:lnTo>
                  <a:pt x="8832446" y="0"/>
                </a:lnTo>
              </a:path>
            </a:pathLst>
          </a:custGeom>
          <a:ln w="45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600455" y="7299959"/>
            <a:ext cx="8877300" cy="115570"/>
          </a:xfrm>
          <a:custGeom>
            <a:avLst/>
            <a:gdLst/>
            <a:ahLst/>
            <a:cxnLst/>
            <a:rect l="l" t="t" r="r" b="b"/>
            <a:pathLst>
              <a:path w="8877300" h="115570">
                <a:moveTo>
                  <a:pt x="0" y="0"/>
                </a:moveTo>
                <a:lnTo>
                  <a:pt x="0" y="115061"/>
                </a:lnTo>
                <a:lnTo>
                  <a:pt x="8877299" y="115061"/>
                </a:lnTo>
                <a:lnTo>
                  <a:pt x="8877299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9877806" y="7147559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6"/>
                </a:moveTo>
                <a:lnTo>
                  <a:pt x="28194" y="28956"/>
                </a:lnTo>
                <a:lnTo>
                  <a:pt x="28194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9506711" y="7147559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6"/>
                </a:moveTo>
                <a:lnTo>
                  <a:pt x="28194" y="28956"/>
                </a:lnTo>
                <a:lnTo>
                  <a:pt x="28194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9507473" y="7148321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5">
                <a:moveTo>
                  <a:pt x="396240" y="113538"/>
                </a:moveTo>
                <a:lnTo>
                  <a:pt x="396240" y="0"/>
                </a:lnTo>
                <a:lnTo>
                  <a:pt x="0" y="0"/>
                </a:lnTo>
                <a:lnTo>
                  <a:pt x="0" y="113538"/>
                </a:lnTo>
                <a:lnTo>
                  <a:pt x="396240" y="113538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9877806" y="7176516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4"/>
                </a:moveTo>
                <a:lnTo>
                  <a:pt x="57150" y="371094"/>
                </a:lnTo>
                <a:lnTo>
                  <a:pt x="57150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9478518" y="7176516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5" h="371475">
                <a:moveTo>
                  <a:pt x="0" y="371094"/>
                </a:moveTo>
                <a:lnTo>
                  <a:pt x="56387" y="371094"/>
                </a:lnTo>
                <a:lnTo>
                  <a:pt x="56387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9479280" y="7177278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453390" y="368046"/>
                </a:moveTo>
                <a:lnTo>
                  <a:pt x="453390" y="0"/>
                </a:lnTo>
                <a:lnTo>
                  <a:pt x="0" y="0"/>
                </a:lnTo>
                <a:lnTo>
                  <a:pt x="0" y="368046"/>
                </a:lnTo>
                <a:lnTo>
                  <a:pt x="453390" y="368046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9848850" y="7091171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7"/>
                </a:moveTo>
                <a:lnTo>
                  <a:pt x="28955" y="456437"/>
                </a:lnTo>
                <a:lnTo>
                  <a:pt x="28955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9534906" y="7091171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7"/>
                </a:moveTo>
                <a:lnTo>
                  <a:pt x="28955" y="456437"/>
                </a:lnTo>
                <a:lnTo>
                  <a:pt x="28955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9535668" y="7091933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339851" y="453390"/>
                </a:moveTo>
                <a:lnTo>
                  <a:pt x="339851" y="0"/>
                </a:lnTo>
                <a:lnTo>
                  <a:pt x="0" y="0"/>
                </a:lnTo>
                <a:lnTo>
                  <a:pt x="0" y="453390"/>
                </a:lnTo>
                <a:lnTo>
                  <a:pt x="339851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9563861" y="7091171"/>
            <a:ext cx="285115" cy="456565"/>
          </a:xfrm>
          <a:custGeom>
            <a:avLst/>
            <a:gdLst/>
            <a:ahLst/>
            <a:cxnLst/>
            <a:rect l="l" t="t" r="r" b="b"/>
            <a:pathLst>
              <a:path w="285115" h="456565">
                <a:moveTo>
                  <a:pt x="0" y="0"/>
                </a:moveTo>
                <a:lnTo>
                  <a:pt x="0" y="456437"/>
                </a:lnTo>
                <a:lnTo>
                  <a:pt x="284988" y="456437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9563861" y="7091933"/>
            <a:ext cx="283845" cy="453390"/>
          </a:xfrm>
          <a:custGeom>
            <a:avLst/>
            <a:gdLst/>
            <a:ahLst/>
            <a:cxnLst/>
            <a:rect l="l" t="t" r="r" b="b"/>
            <a:pathLst>
              <a:path w="283845" h="453390">
                <a:moveTo>
                  <a:pt x="283464" y="453390"/>
                </a:moveTo>
                <a:lnTo>
                  <a:pt x="283464" y="0"/>
                </a:lnTo>
                <a:lnTo>
                  <a:pt x="0" y="0"/>
                </a:lnTo>
                <a:lnTo>
                  <a:pt x="0" y="453390"/>
                </a:lnTo>
                <a:lnTo>
                  <a:pt x="283464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9563861" y="7119366"/>
            <a:ext cx="285115" cy="428625"/>
          </a:xfrm>
          <a:custGeom>
            <a:avLst/>
            <a:gdLst/>
            <a:ahLst/>
            <a:cxnLst/>
            <a:rect l="l" t="t" r="r" b="b"/>
            <a:pathLst>
              <a:path w="285115" h="428625">
                <a:moveTo>
                  <a:pt x="284988" y="428244"/>
                </a:moveTo>
                <a:lnTo>
                  <a:pt x="284988" y="199644"/>
                </a:lnTo>
                <a:lnTo>
                  <a:pt x="234696" y="85343"/>
                </a:lnTo>
                <a:lnTo>
                  <a:pt x="142494" y="0"/>
                </a:lnTo>
                <a:lnTo>
                  <a:pt x="41910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4988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9689592" y="7248906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4" h="299084">
                <a:moveTo>
                  <a:pt x="159258" y="298704"/>
                </a:moveTo>
                <a:lnTo>
                  <a:pt x="118872" y="128016"/>
                </a:lnTo>
                <a:lnTo>
                  <a:pt x="89916" y="36576"/>
                </a:lnTo>
                <a:lnTo>
                  <a:pt x="59436" y="0"/>
                </a:lnTo>
                <a:lnTo>
                  <a:pt x="0" y="80772"/>
                </a:lnTo>
                <a:lnTo>
                  <a:pt x="2286" y="83058"/>
                </a:lnTo>
                <a:lnTo>
                  <a:pt x="4572" y="86106"/>
                </a:lnTo>
                <a:lnTo>
                  <a:pt x="7620" y="89916"/>
                </a:lnTo>
                <a:lnTo>
                  <a:pt x="10668" y="94488"/>
                </a:lnTo>
                <a:lnTo>
                  <a:pt x="19812" y="105156"/>
                </a:lnTo>
                <a:lnTo>
                  <a:pt x="28956" y="118872"/>
                </a:lnTo>
                <a:lnTo>
                  <a:pt x="33528" y="126492"/>
                </a:lnTo>
                <a:lnTo>
                  <a:pt x="38862" y="134874"/>
                </a:lnTo>
                <a:lnTo>
                  <a:pt x="48006" y="150114"/>
                </a:lnTo>
                <a:lnTo>
                  <a:pt x="51816" y="158496"/>
                </a:lnTo>
                <a:lnTo>
                  <a:pt x="55626" y="166116"/>
                </a:lnTo>
                <a:lnTo>
                  <a:pt x="58674" y="173736"/>
                </a:lnTo>
                <a:lnTo>
                  <a:pt x="63246" y="190500"/>
                </a:lnTo>
                <a:lnTo>
                  <a:pt x="64770" y="199644"/>
                </a:lnTo>
                <a:lnTo>
                  <a:pt x="66294" y="210312"/>
                </a:lnTo>
                <a:lnTo>
                  <a:pt x="67818" y="220218"/>
                </a:lnTo>
                <a:lnTo>
                  <a:pt x="69342" y="230886"/>
                </a:lnTo>
                <a:lnTo>
                  <a:pt x="70104" y="240792"/>
                </a:lnTo>
                <a:lnTo>
                  <a:pt x="71628" y="251460"/>
                </a:lnTo>
                <a:lnTo>
                  <a:pt x="71628" y="260604"/>
                </a:lnTo>
                <a:lnTo>
                  <a:pt x="72390" y="269748"/>
                </a:lnTo>
                <a:lnTo>
                  <a:pt x="73152" y="277368"/>
                </a:lnTo>
                <a:lnTo>
                  <a:pt x="73152" y="284226"/>
                </a:lnTo>
                <a:lnTo>
                  <a:pt x="73914" y="290322"/>
                </a:lnTo>
                <a:lnTo>
                  <a:pt x="73914" y="298704"/>
                </a:lnTo>
                <a:lnTo>
                  <a:pt x="159258" y="29870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9688830" y="7248906"/>
            <a:ext cx="158750" cy="296545"/>
          </a:xfrm>
          <a:custGeom>
            <a:avLst/>
            <a:gdLst/>
            <a:ahLst/>
            <a:cxnLst/>
            <a:rect l="l" t="t" r="r" b="b"/>
            <a:pathLst>
              <a:path w="158750" h="296545">
                <a:moveTo>
                  <a:pt x="0" y="80009"/>
                </a:moveTo>
                <a:lnTo>
                  <a:pt x="762" y="80771"/>
                </a:lnTo>
                <a:lnTo>
                  <a:pt x="2286" y="82295"/>
                </a:lnTo>
                <a:lnTo>
                  <a:pt x="4572" y="85343"/>
                </a:lnTo>
                <a:lnTo>
                  <a:pt x="7620" y="88391"/>
                </a:lnTo>
                <a:lnTo>
                  <a:pt x="10668" y="92963"/>
                </a:lnTo>
                <a:lnTo>
                  <a:pt x="15240" y="98297"/>
                </a:lnTo>
                <a:lnTo>
                  <a:pt x="19812" y="104393"/>
                </a:lnTo>
                <a:lnTo>
                  <a:pt x="28956" y="118109"/>
                </a:lnTo>
                <a:lnTo>
                  <a:pt x="33528" y="125729"/>
                </a:lnTo>
                <a:lnTo>
                  <a:pt x="38862" y="133349"/>
                </a:lnTo>
                <a:lnTo>
                  <a:pt x="57912" y="172211"/>
                </a:lnTo>
                <a:lnTo>
                  <a:pt x="62484" y="188975"/>
                </a:lnTo>
                <a:lnTo>
                  <a:pt x="64770" y="198119"/>
                </a:lnTo>
                <a:lnTo>
                  <a:pt x="66294" y="208025"/>
                </a:lnTo>
                <a:lnTo>
                  <a:pt x="69342" y="229361"/>
                </a:lnTo>
                <a:lnTo>
                  <a:pt x="70866" y="249173"/>
                </a:lnTo>
                <a:lnTo>
                  <a:pt x="72390" y="267461"/>
                </a:lnTo>
                <a:lnTo>
                  <a:pt x="72390" y="275081"/>
                </a:lnTo>
                <a:lnTo>
                  <a:pt x="73152" y="281939"/>
                </a:lnTo>
                <a:lnTo>
                  <a:pt x="73152" y="296417"/>
                </a:lnTo>
                <a:lnTo>
                  <a:pt x="158496" y="296417"/>
                </a:lnTo>
                <a:lnTo>
                  <a:pt x="118110" y="126491"/>
                </a:lnTo>
                <a:lnTo>
                  <a:pt x="89916" y="36575"/>
                </a:lnTo>
                <a:lnTo>
                  <a:pt x="59436" y="0"/>
                </a:lnTo>
                <a:lnTo>
                  <a:pt x="0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9563861" y="7204709"/>
            <a:ext cx="212725" cy="342900"/>
          </a:xfrm>
          <a:custGeom>
            <a:avLst/>
            <a:gdLst/>
            <a:ahLst/>
            <a:cxnLst/>
            <a:rect l="l" t="t" r="r" b="b"/>
            <a:pathLst>
              <a:path w="212725" h="342900">
                <a:moveTo>
                  <a:pt x="212598" y="91440"/>
                </a:moveTo>
                <a:lnTo>
                  <a:pt x="169164" y="0"/>
                </a:lnTo>
                <a:lnTo>
                  <a:pt x="94488" y="64008"/>
                </a:lnTo>
                <a:lnTo>
                  <a:pt x="61722" y="149352"/>
                </a:lnTo>
                <a:lnTo>
                  <a:pt x="0" y="342900"/>
                </a:lnTo>
                <a:lnTo>
                  <a:pt x="85344" y="342900"/>
                </a:lnTo>
                <a:lnTo>
                  <a:pt x="85344" y="341376"/>
                </a:lnTo>
                <a:lnTo>
                  <a:pt x="86106" y="338328"/>
                </a:lnTo>
                <a:lnTo>
                  <a:pt x="86106" y="333756"/>
                </a:lnTo>
                <a:lnTo>
                  <a:pt x="86868" y="328422"/>
                </a:lnTo>
                <a:lnTo>
                  <a:pt x="86868" y="320802"/>
                </a:lnTo>
                <a:lnTo>
                  <a:pt x="88392" y="303276"/>
                </a:lnTo>
                <a:lnTo>
                  <a:pt x="89916" y="293370"/>
                </a:lnTo>
                <a:lnTo>
                  <a:pt x="90678" y="283464"/>
                </a:lnTo>
                <a:lnTo>
                  <a:pt x="92202" y="272796"/>
                </a:lnTo>
                <a:lnTo>
                  <a:pt x="92964" y="262128"/>
                </a:lnTo>
                <a:lnTo>
                  <a:pt x="96012" y="240792"/>
                </a:lnTo>
                <a:lnTo>
                  <a:pt x="98298" y="231648"/>
                </a:lnTo>
                <a:lnTo>
                  <a:pt x="99822" y="222504"/>
                </a:lnTo>
                <a:lnTo>
                  <a:pt x="102108" y="214122"/>
                </a:lnTo>
                <a:lnTo>
                  <a:pt x="118872" y="178308"/>
                </a:lnTo>
                <a:lnTo>
                  <a:pt x="145542" y="146304"/>
                </a:lnTo>
                <a:lnTo>
                  <a:pt x="154686" y="136398"/>
                </a:lnTo>
                <a:lnTo>
                  <a:pt x="164592" y="128016"/>
                </a:lnTo>
                <a:lnTo>
                  <a:pt x="173736" y="119634"/>
                </a:lnTo>
                <a:lnTo>
                  <a:pt x="182880" y="112776"/>
                </a:lnTo>
                <a:lnTo>
                  <a:pt x="191262" y="106680"/>
                </a:lnTo>
                <a:lnTo>
                  <a:pt x="198120" y="101346"/>
                </a:lnTo>
                <a:lnTo>
                  <a:pt x="204216" y="97536"/>
                </a:lnTo>
                <a:lnTo>
                  <a:pt x="208788" y="93726"/>
                </a:lnTo>
                <a:lnTo>
                  <a:pt x="211836" y="92202"/>
                </a:lnTo>
                <a:lnTo>
                  <a:pt x="212598" y="91440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9563861" y="7204709"/>
            <a:ext cx="212090" cy="340995"/>
          </a:xfrm>
          <a:custGeom>
            <a:avLst/>
            <a:gdLst/>
            <a:ahLst/>
            <a:cxnLst/>
            <a:rect l="l" t="t" r="r" b="b"/>
            <a:pathLst>
              <a:path w="212090" h="340995">
                <a:moveTo>
                  <a:pt x="211835" y="90677"/>
                </a:moveTo>
                <a:lnTo>
                  <a:pt x="210311" y="91439"/>
                </a:lnTo>
                <a:lnTo>
                  <a:pt x="207263" y="93725"/>
                </a:lnTo>
                <a:lnTo>
                  <a:pt x="202691" y="96773"/>
                </a:lnTo>
                <a:lnTo>
                  <a:pt x="197357" y="100583"/>
                </a:lnTo>
                <a:lnTo>
                  <a:pt x="189737" y="105917"/>
                </a:lnTo>
                <a:lnTo>
                  <a:pt x="181355" y="112013"/>
                </a:lnTo>
                <a:lnTo>
                  <a:pt x="172973" y="118871"/>
                </a:lnTo>
                <a:lnTo>
                  <a:pt x="163829" y="127253"/>
                </a:lnTo>
                <a:lnTo>
                  <a:pt x="153923" y="135635"/>
                </a:lnTo>
                <a:lnTo>
                  <a:pt x="118109" y="176783"/>
                </a:lnTo>
                <a:lnTo>
                  <a:pt x="101345" y="212597"/>
                </a:lnTo>
                <a:lnTo>
                  <a:pt x="94487" y="249935"/>
                </a:lnTo>
                <a:lnTo>
                  <a:pt x="92963" y="259841"/>
                </a:lnTo>
                <a:lnTo>
                  <a:pt x="89915" y="281177"/>
                </a:lnTo>
                <a:lnTo>
                  <a:pt x="89153" y="291845"/>
                </a:lnTo>
                <a:lnTo>
                  <a:pt x="88391" y="300989"/>
                </a:lnTo>
                <a:lnTo>
                  <a:pt x="87629" y="310895"/>
                </a:lnTo>
                <a:lnTo>
                  <a:pt x="86105" y="326135"/>
                </a:lnTo>
                <a:lnTo>
                  <a:pt x="86105" y="332231"/>
                </a:lnTo>
                <a:lnTo>
                  <a:pt x="85343" y="336041"/>
                </a:lnTo>
                <a:lnTo>
                  <a:pt x="85343" y="340613"/>
                </a:lnTo>
                <a:lnTo>
                  <a:pt x="0" y="340613"/>
                </a:lnTo>
                <a:lnTo>
                  <a:pt x="61721" y="148589"/>
                </a:lnTo>
                <a:lnTo>
                  <a:pt x="94487" y="64007"/>
                </a:lnTo>
                <a:lnTo>
                  <a:pt x="168401" y="0"/>
                </a:lnTo>
                <a:lnTo>
                  <a:pt x="211835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9658350" y="7119366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428244"/>
                </a:moveTo>
                <a:lnTo>
                  <a:pt x="190500" y="199644"/>
                </a:lnTo>
                <a:lnTo>
                  <a:pt x="182118" y="174498"/>
                </a:lnTo>
                <a:lnTo>
                  <a:pt x="179070" y="166878"/>
                </a:lnTo>
                <a:lnTo>
                  <a:pt x="176022" y="157734"/>
                </a:lnTo>
                <a:lnTo>
                  <a:pt x="168402" y="139446"/>
                </a:lnTo>
                <a:lnTo>
                  <a:pt x="164592" y="129540"/>
                </a:lnTo>
                <a:lnTo>
                  <a:pt x="160020" y="120396"/>
                </a:lnTo>
                <a:lnTo>
                  <a:pt x="155448" y="110490"/>
                </a:lnTo>
                <a:lnTo>
                  <a:pt x="150114" y="102108"/>
                </a:lnTo>
                <a:lnTo>
                  <a:pt x="145542" y="92964"/>
                </a:lnTo>
                <a:lnTo>
                  <a:pt x="134874" y="77724"/>
                </a:lnTo>
                <a:lnTo>
                  <a:pt x="114300" y="54864"/>
                </a:lnTo>
                <a:lnTo>
                  <a:pt x="105918" y="48006"/>
                </a:lnTo>
                <a:lnTo>
                  <a:pt x="99060" y="41148"/>
                </a:lnTo>
                <a:lnTo>
                  <a:pt x="90678" y="34290"/>
                </a:lnTo>
                <a:lnTo>
                  <a:pt x="83820" y="28194"/>
                </a:lnTo>
                <a:lnTo>
                  <a:pt x="76200" y="22098"/>
                </a:lnTo>
                <a:lnTo>
                  <a:pt x="69342" y="16764"/>
                </a:lnTo>
                <a:lnTo>
                  <a:pt x="58674" y="7620"/>
                </a:lnTo>
                <a:lnTo>
                  <a:pt x="54102" y="4572"/>
                </a:lnTo>
                <a:lnTo>
                  <a:pt x="51053" y="2286"/>
                </a:lnTo>
                <a:lnTo>
                  <a:pt x="48767" y="762"/>
                </a:lnTo>
                <a:lnTo>
                  <a:pt x="48006" y="0"/>
                </a:lnTo>
                <a:lnTo>
                  <a:pt x="0" y="85344"/>
                </a:lnTo>
                <a:lnTo>
                  <a:pt x="762" y="85344"/>
                </a:lnTo>
                <a:lnTo>
                  <a:pt x="1524" y="86868"/>
                </a:lnTo>
                <a:lnTo>
                  <a:pt x="3048" y="88392"/>
                </a:lnTo>
                <a:lnTo>
                  <a:pt x="4572" y="90678"/>
                </a:lnTo>
                <a:lnTo>
                  <a:pt x="7620" y="92964"/>
                </a:lnTo>
                <a:lnTo>
                  <a:pt x="10668" y="96012"/>
                </a:lnTo>
                <a:lnTo>
                  <a:pt x="13716" y="99822"/>
                </a:lnTo>
                <a:lnTo>
                  <a:pt x="21336" y="108966"/>
                </a:lnTo>
                <a:lnTo>
                  <a:pt x="25908" y="113538"/>
                </a:lnTo>
                <a:lnTo>
                  <a:pt x="35052" y="124206"/>
                </a:lnTo>
                <a:lnTo>
                  <a:pt x="40386" y="130302"/>
                </a:lnTo>
                <a:lnTo>
                  <a:pt x="44958" y="136398"/>
                </a:lnTo>
                <a:lnTo>
                  <a:pt x="50292" y="142494"/>
                </a:lnTo>
                <a:lnTo>
                  <a:pt x="60960" y="156210"/>
                </a:lnTo>
                <a:lnTo>
                  <a:pt x="67056" y="163068"/>
                </a:lnTo>
                <a:lnTo>
                  <a:pt x="83058" y="183642"/>
                </a:lnTo>
                <a:lnTo>
                  <a:pt x="87630" y="190500"/>
                </a:lnTo>
                <a:lnTo>
                  <a:pt x="92964" y="197358"/>
                </a:lnTo>
                <a:lnTo>
                  <a:pt x="114300" y="230124"/>
                </a:lnTo>
                <a:lnTo>
                  <a:pt x="128016" y="263652"/>
                </a:lnTo>
                <a:lnTo>
                  <a:pt x="130302" y="269748"/>
                </a:lnTo>
                <a:lnTo>
                  <a:pt x="133350" y="281940"/>
                </a:lnTo>
                <a:lnTo>
                  <a:pt x="134874" y="288798"/>
                </a:lnTo>
                <a:lnTo>
                  <a:pt x="137160" y="295656"/>
                </a:lnTo>
                <a:lnTo>
                  <a:pt x="140208" y="309372"/>
                </a:lnTo>
                <a:lnTo>
                  <a:pt x="143256" y="324612"/>
                </a:lnTo>
                <a:lnTo>
                  <a:pt x="144780" y="331470"/>
                </a:lnTo>
                <a:lnTo>
                  <a:pt x="146304" y="339090"/>
                </a:lnTo>
                <a:lnTo>
                  <a:pt x="147828" y="345948"/>
                </a:lnTo>
                <a:lnTo>
                  <a:pt x="148590" y="353568"/>
                </a:lnTo>
                <a:lnTo>
                  <a:pt x="151638" y="367284"/>
                </a:lnTo>
                <a:lnTo>
                  <a:pt x="152400" y="374142"/>
                </a:lnTo>
                <a:lnTo>
                  <a:pt x="153924" y="380238"/>
                </a:lnTo>
                <a:lnTo>
                  <a:pt x="154686" y="386334"/>
                </a:lnTo>
                <a:lnTo>
                  <a:pt x="156210" y="392430"/>
                </a:lnTo>
                <a:lnTo>
                  <a:pt x="157734" y="403098"/>
                </a:lnTo>
                <a:lnTo>
                  <a:pt x="159258" y="408432"/>
                </a:lnTo>
                <a:lnTo>
                  <a:pt x="159258" y="412242"/>
                </a:lnTo>
                <a:lnTo>
                  <a:pt x="160782" y="419862"/>
                </a:lnTo>
                <a:lnTo>
                  <a:pt x="161544" y="422910"/>
                </a:lnTo>
                <a:lnTo>
                  <a:pt x="161544" y="426720"/>
                </a:lnTo>
                <a:lnTo>
                  <a:pt x="162306" y="427482"/>
                </a:lnTo>
                <a:lnTo>
                  <a:pt x="162306" y="428244"/>
                </a:lnTo>
                <a:lnTo>
                  <a:pt x="190500" y="42824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9658350" y="7120128"/>
            <a:ext cx="189230" cy="425450"/>
          </a:xfrm>
          <a:custGeom>
            <a:avLst/>
            <a:gdLst/>
            <a:ahLst/>
            <a:cxnLst/>
            <a:rect l="l" t="t" r="r" b="b"/>
            <a:pathLst>
              <a:path w="189229" h="425450">
                <a:moveTo>
                  <a:pt x="0" y="84581"/>
                </a:moveTo>
                <a:lnTo>
                  <a:pt x="762" y="86105"/>
                </a:lnTo>
                <a:lnTo>
                  <a:pt x="3048" y="87629"/>
                </a:lnTo>
                <a:lnTo>
                  <a:pt x="4572" y="89915"/>
                </a:lnTo>
                <a:lnTo>
                  <a:pt x="9906" y="95249"/>
                </a:lnTo>
                <a:lnTo>
                  <a:pt x="12954" y="99059"/>
                </a:lnTo>
                <a:lnTo>
                  <a:pt x="16764" y="103631"/>
                </a:lnTo>
                <a:lnTo>
                  <a:pt x="20574" y="107441"/>
                </a:lnTo>
                <a:lnTo>
                  <a:pt x="34290" y="123443"/>
                </a:lnTo>
                <a:lnTo>
                  <a:pt x="39624" y="128777"/>
                </a:lnTo>
                <a:lnTo>
                  <a:pt x="44196" y="134873"/>
                </a:lnTo>
                <a:lnTo>
                  <a:pt x="49530" y="141731"/>
                </a:lnTo>
                <a:lnTo>
                  <a:pt x="54864" y="147827"/>
                </a:lnTo>
                <a:lnTo>
                  <a:pt x="65532" y="161543"/>
                </a:lnTo>
                <a:lnTo>
                  <a:pt x="71628" y="168401"/>
                </a:lnTo>
                <a:lnTo>
                  <a:pt x="76200" y="175259"/>
                </a:lnTo>
                <a:lnTo>
                  <a:pt x="92202" y="195833"/>
                </a:lnTo>
                <a:lnTo>
                  <a:pt x="105918" y="216407"/>
                </a:lnTo>
                <a:lnTo>
                  <a:pt x="113538" y="228599"/>
                </a:lnTo>
                <a:lnTo>
                  <a:pt x="116586" y="234695"/>
                </a:lnTo>
                <a:lnTo>
                  <a:pt x="119634" y="240029"/>
                </a:lnTo>
                <a:lnTo>
                  <a:pt x="121920" y="246125"/>
                </a:lnTo>
                <a:lnTo>
                  <a:pt x="123444" y="250697"/>
                </a:lnTo>
                <a:lnTo>
                  <a:pt x="124968" y="256031"/>
                </a:lnTo>
                <a:lnTo>
                  <a:pt x="127254" y="261365"/>
                </a:lnTo>
                <a:lnTo>
                  <a:pt x="131826" y="279653"/>
                </a:lnTo>
                <a:lnTo>
                  <a:pt x="133350" y="286511"/>
                </a:lnTo>
                <a:lnTo>
                  <a:pt x="135636" y="293369"/>
                </a:lnTo>
                <a:lnTo>
                  <a:pt x="138684" y="307085"/>
                </a:lnTo>
                <a:lnTo>
                  <a:pt x="141732" y="322325"/>
                </a:lnTo>
                <a:lnTo>
                  <a:pt x="143256" y="329183"/>
                </a:lnTo>
                <a:lnTo>
                  <a:pt x="144780" y="336803"/>
                </a:lnTo>
                <a:lnTo>
                  <a:pt x="147828" y="350519"/>
                </a:lnTo>
                <a:lnTo>
                  <a:pt x="148590" y="357377"/>
                </a:lnTo>
                <a:lnTo>
                  <a:pt x="151638" y="371093"/>
                </a:lnTo>
                <a:lnTo>
                  <a:pt x="152400" y="377189"/>
                </a:lnTo>
                <a:lnTo>
                  <a:pt x="153924" y="383285"/>
                </a:lnTo>
                <a:lnTo>
                  <a:pt x="155448" y="395477"/>
                </a:lnTo>
                <a:lnTo>
                  <a:pt x="156210" y="400049"/>
                </a:lnTo>
                <a:lnTo>
                  <a:pt x="157734" y="405383"/>
                </a:lnTo>
                <a:lnTo>
                  <a:pt x="158496" y="409193"/>
                </a:lnTo>
                <a:lnTo>
                  <a:pt x="158496" y="413003"/>
                </a:lnTo>
                <a:lnTo>
                  <a:pt x="159258" y="416813"/>
                </a:lnTo>
                <a:lnTo>
                  <a:pt x="160020" y="419861"/>
                </a:lnTo>
                <a:lnTo>
                  <a:pt x="160020" y="422147"/>
                </a:lnTo>
                <a:lnTo>
                  <a:pt x="160782" y="423671"/>
                </a:lnTo>
                <a:lnTo>
                  <a:pt x="160782" y="425195"/>
                </a:lnTo>
                <a:lnTo>
                  <a:pt x="188976" y="425195"/>
                </a:lnTo>
                <a:lnTo>
                  <a:pt x="188976" y="198881"/>
                </a:lnTo>
                <a:lnTo>
                  <a:pt x="188214" y="198119"/>
                </a:lnTo>
                <a:lnTo>
                  <a:pt x="188214" y="195833"/>
                </a:lnTo>
                <a:lnTo>
                  <a:pt x="186690" y="192023"/>
                </a:lnTo>
                <a:lnTo>
                  <a:pt x="185166" y="186689"/>
                </a:lnTo>
                <a:lnTo>
                  <a:pt x="182880" y="180593"/>
                </a:lnTo>
                <a:lnTo>
                  <a:pt x="180594" y="172973"/>
                </a:lnTo>
                <a:lnTo>
                  <a:pt x="177546" y="165353"/>
                </a:lnTo>
                <a:lnTo>
                  <a:pt x="174498" y="156971"/>
                </a:lnTo>
                <a:lnTo>
                  <a:pt x="170688" y="147827"/>
                </a:lnTo>
                <a:lnTo>
                  <a:pt x="166878" y="137921"/>
                </a:lnTo>
                <a:lnTo>
                  <a:pt x="163068" y="128777"/>
                </a:lnTo>
                <a:lnTo>
                  <a:pt x="158496" y="119633"/>
                </a:lnTo>
                <a:lnTo>
                  <a:pt x="153924" y="109727"/>
                </a:lnTo>
                <a:lnTo>
                  <a:pt x="149352" y="101345"/>
                </a:lnTo>
                <a:lnTo>
                  <a:pt x="127254" y="70103"/>
                </a:lnTo>
                <a:lnTo>
                  <a:pt x="97536" y="40385"/>
                </a:lnTo>
                <a:lnTo>
                  <a:pt x="89916" y="34289"/>
                </a:lnTo>
                <a:lnTo>
                  <a:pt x="83058" y="27431"/>
                </a:lnTo>
                <a:lnTo>
                  <a:pt x="75438" y="21335"/>
                </a:lnTo>
                <a:lnTo>
                  <a:pt x="68580" y="16001"/>
                </a:lnTo>
                <a:lnTo>
                  <a:pt x="63246" y="11429"/>
                </a:lnTo>
                <a:lnTo>
                  <a:pt x="57912" y="7619"/>
                </a:lnTo>
                <a:lnTo>
                  <a:pt x="53340" y="4571"/>
                </a:lnTo>
                <a:lnTo>
                  <a:pt x="50291" y="2285"/>
                </a:lnTo>
                <a:lnTo>
                  <a:pt x="48006" y="0"/>
                </a:lnTo>
                <a:lnTo>
                  <a:pt x="47243" y="0"/>
                </a:lnTo>
                <a:lnTo>
                  <a:pt x="0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9563861" y="7119366"/>
            <a:ext cx="219710" cy="428625"/>
          </a:xfrm>
          <a:custGeom>
            <a:avLst/>
            <a:gdLst/>
            <a:ahLst/>
            <a:cxnLst/>
            <a:rect l="l" t="t" r="r" b="b"/>
            <a:pathLst>
              <a:path w="219709" h="428625">
                <a:moveTo>
                  <a:pt x="219455" y="67055"/>
                </a:moveTo>
                <a:lnTo>
                  <a:pt x="208787" y="54863"/>
                </a:lnTo>
                <a:lnTo>
                  <a:pt x="202691" y="48005"/>
                </a:lnTo>
                <a:lnTo>
                  <a:pt x="196595" y="41909"/>
                </a:lnTo>
                <a:lnTo>
                  <a:pt x="190499" y="36575"/>
                </a:lnTo>
                <a:lnTo>
                  <a:pt x="183641" y="30479"/>
                </a:lnTo>
                <a:lnTo>
                  <a:pt x="177545" y="25907"/>
                </a:lnTo>
                <a:lnTo>
                  <a:pt x="171449" y="20573"/>
                </a:lnTo>
                <a:lnTo>
                  <a:pt x="165353" y="16001"/>
                </a:lnTo>
                <a:lnTo>
                  <a:pt x="154685" y="8381"/>
                </a:lnTo>
                <a:lnTo>
                  <a:pt x="150875" y="5333"/>
                </a:lnTo>
                <a:lnTo>
                  <a:pt x="147065" y="3047"/>
                </a:lnTo>
                <a:lnTo>
                  <a:pt x="144779" y="1523"/>
                </a:lnTo>
                <a:lnTo>
                  <a:pt x="143255" y="761"/>
                </a:lnTo>
                <a:lnTo>
                  <a:pt x="142493" y="0"/>
                </a:lnTo>
                <a:lnTo>
                  <a:pt x="141731" y="761"/>
                </a:lnTo>
                <a:lnTo>
                  <a:pt x="139445" y="2285"/>
                </a:lnTo>
                <a:lnTo>
                  <a:pt x="135635" y="4571"/>
                </a:lnTo>
                <a:lnTo>
                  <a:pt x="131063" y="7619"/>
                </a:lnTo>
                <a:lnTo>
                  <a:pt x="125729" y="11429"/>
                </a:lnTo>
                <a:lnTo>
                  <a:pt x="118871" y="16001"/>
                </a:lnTo>
                <a:lnTo>
                  <a:pt x="112013" y="21335"/>
                </a:lnTo>
                <a:lnTo>
                  <a:pt x="103631" y="26669"/>
                </a:lnTo>
                <a:lnTo>
                  <a:pt x="96011" y="33527"/>
                </a:lnTo>
                <a:lnTo>
                  <a:pt x="87629" y="39623"/>
                </a:lnTo>
                <a:lnTo>
                  <a:pt x="79247" y="47243"/>
                </a:lnTo>
                <a:lnTo>
                  <a:pt x="71627" y="54101"/>
                </a:lnTo>
                <a:lnTo>
                  <a:pt x="63245" y="61721"/>
                </a:lnTo>
                <a:lnTo>
                  <a:pt x="38099" y="92963"/>
                </a:lnTo>
                <a:lnTo>
                  <a:pt x="21335" y="129539"/>
                </a:lnTo>
                <a:lnTo>
                  <a:pt x="17525" y="138683"/>
                </a:lnTo>
                <a:lnTo>
                  <a:pt x="11429" y="156971"/>
                </a:lnTo>
                <a:lnTo>
                  <a:pt x="9143" y="166115"/>
                </a:lnTo>
                <a:lnTo>
                  <a:pt x="6857" y="173735"/>
                </a:lnTo>
                <a:lnTo>
                  <a:pt x="2285" y="187451"/>
                </a:lnTo>
                <a:lnTo>
                  <a:pt x="1523" y="192785"/>
                </a:lnTo>
                <a:lnTo>
                  <a:pt x="0" y="196595"/>
                </a:lnTo>
                <a:lnTo>
                  <a:pt x="0" y="428243"/>
                </a:lnTo>
                <a:lnTo>
                  <a:pt x="28193" y="428243"/>
                </a:lnTo>
                <a:lnTo>
                  <a:pt x="28193" y="427481"/>
                </a:lnTo>
                <a:lnTo>
                  <a:pt x="28955" y="425957"/>
                </a:lnTo>
                <a:lnTo>
                  <a:pt x="28955" y="424433"/>
                </a:lnTo>
                <a:lnTo>
                  <a:pt x="30479" y="418337"/>
                </a:lnTo>
                <a:lnTo>
                  <a:pt x="31241" y="414527"/>
                </a:lnTo>
                <a:lnTo>
                  <a:pt x="32003" y="409955"/>
                </a:lnTo>
                <a:lnTo>
                  <a:pt x="32765" y="404621"/>
                </a:lnTo>
                <a:lnTo>
                  <a:pt x="34289" y="399287"/>
                </a:lnTo>
                <a:lnTo>
                  <a:pt x="35051" y="393191"/>
                </a:lnTo>
                <a:lnTo>
                  <a:pt x="36575" y="387095"/>
                </a:lnTo>
                <a:lnTo>
                  <a:pt x="39623" y="373379"/>
                </a:lnTo>
                <a:lnTo>
                  <a:pt x="45719" y="342899"/>
                </a:lnTo>
                <a:lnTo>
                  <a:pt x="47243" y="334517"/>
                </a:lnTo>
                <a:lnTo>
                  <a:pt x="49529" y="326897"/>
                </a:lnTo>
                <a:lnTo>
                  <a:pt x="51053" y="318515"/>
                </a:lnTo>
                <a:lnTo>
                  <a:pt x="53339" y="310895"/>
                </a:lnTo>
                <a:lnTo>
                  <a:pt x="54863" y="302513"/>
                </a:lnTo>
                <a:lnTo>
                  <a:pt x="56387" y="294893"/>
                </a:lnTo>
                <a:lnTo>
                  <a:pt x="58673" y="287273"/>
                </a:lnTo>
                <a:lnTo>
                  <a:pt x="60197" y="279653"/>
                </a:lnTo>
                <a:lnTo>
                  <a:pt x="62483" y="272795"/>
                </a:lnTo>
                <a:lnTo>
                  <a:pt x="65531" y="259079"/>
                </a:lnTo>
                <a:lnTo>
                  <a:pt x="67055" y="252983"/>
                </a:lnTo>
                <a:lnTo>
                  <a:pt x="69341" y="247649"/>
                </a:lnTo>
                <a:lnTo>
                  <a:pt x="72389" y="236981"/>
                </a:lnTo>
                <a:lnTo>
                  <a:pt x="75437" y="230123"/>
                </a:lnTo>
                <a:lnTo>
                  <a:pt x="78485" y="222503"/>
                </a:lnTo>
                <a:lnTo>
                  <a:pt x="82295" y="214883"/>
                </a:lnTo>
                <a:lnTo>
                  <a:pt x="86867" y="208025"/>
                </a:lnTo>
                <a:lnTo>
                  <a:pt x="96011" y="192785"/>
                </a:lnTo>
                <a:lnTo>
                  <a:pt x="101345" y="185165"/>
                </a:lnTo>
                <a:lnTo>
                  <a:pt x="106679" y="178307"/>
                </a:lnTo>
                <a:lnTo>
                  <a:pt x="112775" y="170687"/>
                </a:lnTo>
                <a:lnTo>
                  <a:pt x="118871" y="163829"/>
                </a:lnTo>
                <a:lnTo>
                  <a:pt x="124967" y="156209"/>
                </a:lnTo>
                <a:lnTo>
                  <a:pt x="143255" y="135635"/>
                </a:lnTo>
                <a:lnTo>
                  <a:pt x="150113" y="129539"/>
                </a:lnTo>
                <a:lnTo>
                  <a:pt x="168401" y="111251"/>
                </a:lnTo>
                <a:lnTo>
                  <a:pt x="174497" y="105917"/>
                </a:lnTo>
                <a:lnTo>
                  <a:pt x="179831" y="100583"/>
                </a:lnTo>
                <a:lnTo>
                  <a:pt x="185927" y="95249"/>
                </a:lnTo>
                <a:lnTo>
                  <a:pt x="191261" y="90677"/>
                </a:lnTo>
                <a:lnTo>
                  <a:pt x="200405" y="83057"/>
                </a:lnTo>
                <a:lnTo>
                  <a:pt x="204215" y="79247"/>
                </a:lnTo>
                <a:lnTo>
                  <a:pt x="208025" y="76199"/>
                </a:lnTo>
                <a:lnTo>
                  <a:pt x="211073" y="73151"/>
                </a:lnTo>
                <a:lnTo>
                  <a:pt x="214121" y="70865"/>
                </a:lnTo>
                <a:lnTo>
                  <a:pt x="216407" y="69341"/>
                </a:lnTo>
                <a:lnTo>
                  <a:pt x="217931" y="68579"/>
                </a:lnTo>
                <a:lnTo>
                  <a:pt x="218693" y="67055"/>
                </a:lnTo>
                <a:lnTo>
                  <a:pt x="219455" y="67055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9563861" y="7120128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217931" y="66294"/>
                </a:moveTo>
                <a:lnTo>
                  <a:pt x="217931" y="67056"/>
                </a:lnTo>
                <a:lnTo>
                  <a:pt x="217169" y="67818"/>
                </a:lnTo>
                <a:lnTo>
                  <a:pt x="214883" y="68580"/>
                </a:lnTo>
                <a:lnTo>
                  <a:pt x="210311" y="73152"/>
                </a:lnTo>
                <a:lnTo>
                  <a:pt x="207263" y="75438"/>
                </a:lnTo>
                <a:lnTo>
                  <a:pt x="203453" y="78486"/>
                </a:lnTo>
                <a:lnTo>
                  <a:pt x="194309" y="86106"/>
                </a:lnTo>
                <a:lnTo>
                  <a:pt x="189737" y="90678"/>
                </a:lnTo>
                <a:lnTo>
                  <a:pt x="179069" y="99822"/>
                </a:lnTo>
                <a:lnTo>
                  <a:pt x="172973" y="105156"/>
                </a:lnTo>
                <a:lnTo>
                  <a:pt x="167639" y="110490"/>
                </a:lnTo>
                <a:lnTo>
                  <a:pt x="161543" y="115824"/>
                </a:lnTo>
                <a:lnTo>
                  <a:pt x="155447" y="122682"/>
                </a:lnTo>
                <a:lnTo>
                  <a:pt x="149351" y="128778"/>
                </a:lnTo>
                <a:lnTo>
                  <a:pt x="142493" y="134874"/>
                </a:lnTo>
                <a:lnTo>
                  <a:pt x="112013" y="169164"/>
                </a:lnTo>
                <a:lnTo>
                  <a:pt x="101345" y="184404"/>
                </a:lnTo>
                <a:lnTo>
                  <a:pt x="96011" y="191262"/>
                </a:lnTo>
                <a:lnTo>
                  <a:pt x="90677" y="198882"/>
                </a:lnTo>
                <a:lnTo>
                  <a:pt x="70865" y="240030"/>
                </a:lnTo>
                <a:lnTo>
                  <a:pt x="69341" y="245364"/>
                </a:lnTo>
                <a:lnTo>
                  <a:pt x="67055" y="251460"/>
                </a:lnTo>
                <a:lnTo>
                  <a:pt x="64007" y="263652"/>
                </a:lnTo>
                <a:lnTo>
                  <a:pt x="61721" y="270510"/>
                </a:lnTo>
                <a:lnTo>
                  <a:pt x="60197" y="278130"/>
                </a:lnTo>
                <a:lnTo>
                  <a:pt x="58673" y="284988"/>
                </a:lnTo>
                <a:lnTo>
                  <a:pt x="56387" y="292608"/>
                </a:lnTo>
                <a:lnTo>
                  <a:pt x="54863" y="300990"/>
                </a:lnTo>
                <a:lnTo>
                  <a:pt x="53339" y="308610"/>
                </a:lnTo>
                <a:lnTo>
                  <a:pt x="51053" y="316230"/>
                </a:lnTo>
                <a:lnTo>
                  <a:pt x="49529" y="324612"/>
                </a:lnTo>
                <a:lnTo>
                  <a:pt x="47243" y="332232"/>
                </a:lnTo>
                <a:lnTo>
                  <a:pt x="45719" y="340614"/>
                </a:lnTo>
                <a:lnTo>
                  <a:pt x="41147" y="363474"/>
                </a:lnTo>
                <a:lnTo>
                  <a:pt x="35051" y="390906"/>
                </a:lnTo>
                <a:lnTo>
                  <a:pt x="34289" y="396240"/>
                </a:lnTo>
                <a:lnTo>
                  <a:pt x="32765" y="401574"/>
                </a:lnTo>
                <a:lnTo>
                  <a:pt x="32003" y="406908"/>
                </a:lnTo>
                <a:lnTo>
                  <a:pt x="31241" y="411480"/>
                </a:lnTo>
                <a:lnTo>
                  <a:pt x="29717" y="419100"/>
                </a:lnTo>
                <a:lnTo>
                  <a:pt x="28955" y="421386"/>
                </a:lnTo>
                <a:lnTo>
                  <a:pt x="28955" y="422910"/>
                </a:lnTo>
                <a:lnTo>
                  <a:pt x="28193" y="424434"/>
                </a:lnTo>
                <a:lnTo>
                  <a:pt x="28193" y="425196"/>
                </a:lnTo>
                <a:lnTo>
                  <a:pt x="0" y="425196"/>
                </a:lnTo>
                <a:lnTo>
                  <a:pt x="0" y="197358"/>
                </a:lnTo>
                <a:lnTo>
                  <a:pt x="761" y="195072"/>
                </a:lnTo>
                <a:lnTo>
                  <a:pt x="1523" y="191262"/>
                </a:lnTo>
                <a:lnTo>
                  <a:pt x="3047" y="185928"/>
                </a:lnTo>
                <a:lnTo>
                  <a:pt x="4571" y="179832"/>
                </a:lnTo>
                <a:lnTo>
                  <a:pt x="6857" y="172974"/>
                </a:lnTo>
                <a:lnTo>
                  <a:pt x="21335" y="128016"/>
                </a:lnTo>
                <a:lnTo>
                  <a:pt x="34289" y="100584"/>
                </a:lnTo>
                <a:lnTo>
                  <a:pt x="38099" y="92202"/>
                </a:lnTo>
                <a:lnTo>
                  <a:pt x="70865" y="54102"/>
                </a:lnTo>
                <a:lnTo>
                  <a:pt x="87629" y="39624"/>
                </a:lnTo>
                <a:lnTo>
                  <a:pt x="95249" y="32766"/>
                </a:lnTo>
                <a:lnTo>
                  <a:pt x="103631" y="26670"/>
                </a:lnTo>
                <a:lnTo>
                  <a:pt x="111251" y="21336"/>
                </a:lnTo>
                <a:lnTo>
                  <a:pt x="118109" y="16002"/>
                </a:lnTo>
                <a:lnTo>
                  <a:pt x="124967" y="11430"/>
                </a:lnTo>
                <a:lnTo>
                  <a:pt x="130301" y="7620"/>
                </a:lnTo>
                <a:lnTo>
                  <a:pt x="134873" y="4572"/>
                </a:lnTo>
                <a:lnTo>
                  <a:pt x="138683" y="2286"/>
                </a:lnTo>
                <a:lnTo>
                  <a:pt x="140969" y="0"/>
                </a:lnTo>
                <a:lnTo>
                  <a:pt x="142493" y="0"/>
                </a:lnTo>
                <a:lnTo>
                  <a:pt x="144017" y="1524"/>
                </a:lnTo>
                <a:lnTo>
                  <a:pt x="146303" y="3048"/>
                </a:lnTo>
                <a:lnTo>
                  <a:pt x="150113" y="5334"/>
                </a:lnTo>
                <a:lnTo>
                  <a:pt x="153923" y="8382"/>
                </a:lnTo>
                <a:lnTo>
                  <a:pt x="164591" y="16002"/>
                </a:lnTo>
                <a:lnTo>
                  <a:pt x="170687" y="20574"/>
                </a:lnTo>
                <a:lnTo>
                  <a:pt x="176783" y="25908"/>
                </a:lnTo>
                <a:lnTo>
                  <a:pt x="182879" y="30480"/>
                </a:lnTo>
                <a:lnTo>
                  <a:pt x="188975" y="35814"/>
                </a:lnTo>
                <a:lnTo>
                  <a:pt x="195833" y="41910"/>
                </a:lnTo>
                <a:lnTo>
                  <a:pt x="201929" y="48006"/>
                </a:lnTo>
                <a:lnTo>
                  <a:pt x="207263" y="54102"/>
                </a:lnTo>
                <a:lnTo>
                  <a:pt x="213359" y="60198"/>
                </a:lnTo>
                <a:lnTo>
                  <a:pt x="217931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3796668" y="2248316"/>
            <a:ext cx="2456426" cy="18664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TextBox 213"/>
          <p:cNvSpPr txBox="1"/>
          <p:nvPr/>
        </p:nvSpPr>
        <p:spPr>
          <a:xfrm>
            <a:off x="494031" y="750094"/>
            <a:ext cx="9038586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spc="-15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Continwwm</a:t>
            </a:r>
            <a:r>
              <a:rPr lang="en-GB" sz="5000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5000" spc="-15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Patrymau</a:t>
            </a:r>
            <a:r>
              <a:rPr lang="en-GB" sz="5000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5000" spc="-15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Iaith</a:t>
            </a:r>
            <a:endParaRPr lang="en-GB" sz="5000" spc="-15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GB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Cyfnod</a:t>
            </a:r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Allweddol</a:t>
            </a:r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</a:t>
            </a:r>
            <a:endParaRPr lang="en-GB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6" name="TextBox 215"/>
          <p:cNvSpPr txBox="1"/>
          <p:nvPr/>
        </p:nvSpPr>
        <p:spPr>
          <a:xfrm>
            <a:off x="533400" y="4267200"/>
            <a:ext cx="903858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Continuum of Welsh Language Patterns</a:t>
            </a:r>
          </a:p>
          <a:p>
            <a:pPr algn="ctr"/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Stage 2</a:t>
            </a:r>
            <a:endParaRPr lang="en-GB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18" name="Picture 2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0" y="6425168"/>
            <a:ext cx="1447800" cy="6614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64135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2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-152400" y="-76199"/>
            <a:ext cx="10439400" cy="8153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42544" y="166878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5"/>
                </a:moveTo>
                <a:lnTo>
                  <a:pt x="28193" y="28955"/>
                </a:lnTo>
                <a:lnTo>
                  <a:pt x="28193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71450" y="166878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72212" y="167639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4">
                <a:moveTo>
                  <a:pt x="0" y="113537"/>
                </a:moveTo>
                <a:lnTo>
                  <a:pt x="0" y="0"/>
                </a:lnTo>
                <a:lnTo>
                  <a:pt x="396239" y="0"/>
                </a:lnTo>
                <a:lnTo>
                  <a:pt x="396239" y="113537"/>
                </a:lnTo>
                <a:lnTo>
                  <a:pt x="0" y="113537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42544" y="195834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4"/>
                </a:moveTo>
                <a:lnTo>
                  <a:pt x="57150" y="371094"/>
                </a:lnTo>
                <a:lnTo>
                  <a:pt x="57150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43255" y="195834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4" h="371475">
                <a:moveTo>
                  <a:pt x="0" y="371094"/>
                </a:moveTo>
                <a:lnTo>
                  <a:pt x="56387" y="371094"/>
                </a:lnTo>
                <a:lnTo>
                  <a:pt x="56387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44018" y="196595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0" y="368045"/>
                </a:moveTo>
                <a:lnTo>
                  <a:pt x="0" y="0"/>
                </a:lnTo>
                <a:lnTo>
                  <a:pt x="453390" y="0"/>
                </a:lnTo>
                <a:lnTo>
                  <a:pt x="453390" y="368045"/>
                </a:lnTo>
                <a:lnTo>
                  <a:pt x="0" y="368045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14350" y="110489"/>
            <a:ext cx="28575" cy="456565"/>
          </a:xfrm>
          <a:custGeom>
            <a:avLst/>
            <a:gdLst/>
            <a:ahLst/>
            <a:cxnLst/>
            <a:rect l="l" t="t" r="r" b="b"/>
            <a:pathLst>
              <a:path w="28575" h="456565">
                <a:moveTo>
                  <a:pt x="0" y="456437"/>
                </a:moveTo>
                <a:lnTo>
                  <a:pt x="28193" y="456437"/>
                </a:lnTo>
                <a:lnTo>
                  <a:pt x="28193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99644" y="110489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10" h="456565">
                <a:moveTo>
                  <a:pt x="0" y="456437"/>
                </a:moveTo>
                <a:lnTo>
                  <a:pt x="28955" y="456437"/>
                </a:lnTo>
                <a:lnTo>
                  <a:pt x="28955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00405" y="111252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0" y="453390"/>
                </a:moveTo>
                <a:lnTo>
                  <a:pt x="0" y="0"/>
                </a:lnTo>
                <a:lnTo>
                  <a:pt x="339852" y="0"/>
                </a:lnTo>
                <a:lnTo>
                  <a:pt x="339852" y="453390"/>
                </a:lnTo>
                <a:lnTo>
                  <a:pt x="0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28600" y="110489"/>
            <a:ext cx="285750" cy="456565"/>
          </a:xfrm>
          <a:custGeom>
            <a:avLst/>
            <a:gdLst/>
            <a:ahLst/>
            <a:cxnLst/>
            <a:rect l="l" t="t" r="r" b="b"/>
            <a:pathLst>
              <a:path w="285750" h="456565">
                <a:moveTo>
                  <a:pt x="0" y="0"/>
                </a:moveTo>
                <a:lnTo>
                  <a:pt x="0" y="456437"/>
                </a:lnTo>
                <a:lnTo>
                  <a:pt x="285750" y="456437"/>
                </a:lnTo>
                <a:lnTo>
                  <a:pt x="285750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29361" y="111252"/>
            <a:ext cx="283210" cy="453390"/>
          </a:xfrm>
          <a:custGeom>
            <a:avLst/>
            <a:gdLst/>
            <a:ahLst/>
            <a:cxnLst/>
            <a:rect l="l" t="t" r="r" b="b"/>
            <a:pathLst>
              <a:path w="283209" h="453390">
                <a:moveTo>
                  <a:pt x="0" y="453390"/>
                </a:moveTo>
                <a:lnTo>
                  <a:pt x="0" y="0"/>
                </a:lnTo>
                <a:lnTo>
                  <a:pt x="282702" y="0"/>
                </a:lnTo>
                <a:lnTo>
                  <a:pt x="282702" y="453390"/>
                </a:lnTo>
                <a:lnTo>
                  <a:pt x="0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28600" y="138684"/>
            <a:ext cx="285750" cy="428625"/>
          </a:xfrm>
          <a:custGeom>
            <a:avLst/>
            <a:gdLst/>
            <a:ahLst/>
            <a:cxnLst/>
            <a:rect l="l" t="t" r="r" b="b"/>
            <a:pathLst>
              <a:path w="285750" h="428625">
                <a:moveTo>
                  <a:pt x="285750" y="428244"/>
                </a:moveTo>
                <a:lnTo>
                  <a:pt x="285750" y="199644"/>
                </a:lnTo>
                <a:lnTo>
                  <a:pt x="243078" y="85343"/>
                </a:lnTo>
                <a:lnTo>
                  <a:pt x="142494" y="0"/>
                </a:lnTo>
                <a:lnTo>
                  <a:pt x="50291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5750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28600" y="268224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5" h="299084">
                <a:moveTo>
                  <a:pt x="159258" y="80772"/>
                </a:moveTo>
                <a:lnTo>
                  <a:pt x="99822" y="0"/>
                </a:lnTo>
                <a:lnTo>
                  <a:pt x="69341" y="36576"/>
                </a:lnTo>
                <a:lnTo>
                  <a:pt x="40386" y="128016"/>
                </a:lnTo>
                <a:lnTo>
                  <a:pt x="0" y="298704"/>
                </a:lnTo>
                <a:lnTo>
                  <a:pt x="85344" y="298704"/>
                </a:lnTo>
                <a:lnTo>
                  <a:pt x="85344" y="290322"/>
                </a:lnTo>
                <a:lnTo>
                  <a:pt x="86106" y="284226"/>
                </a:lnTo>
                <a:lnTo>
                  <a:pt x="86106" y="277368"/>
                </a:lnTo>
                <a:lnTo>
                  <a:pt x="88392" y="251460"/>
                </a:lnTo>
                <a:lnTo>
                  <a:pt x="89916" y="230886"/>
                </a:lnTo>
                <a:lnTo>
                  <a:pt x="91440" y="220218"/>
                </a:lnTo>
                <a:lnTo>
                  <a:pt x="92964" y="210312"/>
                </a:lnTo>
                <a:lnTo>
                  <a:pt x="94488" y="199644"/>
                </a:lnTo>
                <a:lnTo>
                  <a:pt x="96774" y="190500"/>
                </a:lnTo>
                <a:lnTo>
                  <a:pt x="98298" y="181356"/>
                </a:lnTo>
                <a:lnTo>
                  <a:pt x="101346" y="173736"/>
                </a:lnTo>
                <a:lnTo>
                  <a:pt x="103632" y="166116"/>
                </a:lnTo>
                <a:lnTo>
                  <a:pt x="107441" y="158496"/>
                </a:lnTo>
                <a:lnTo>
                  <a:pt x="111252" y="150114"/>
                </a:lnTo>
                <a:lnTo>
                  <a:pt x="115823" y="142494"/>
                </a:lnTo>
                <a:lnTo>
                  <a:pt x="120396" y="134112"/>
                </a:lnTo>
                <a:lnTo>
                  <a:pt x="125729" y="126492"/>
                </a:lnTo>
                <a:lnTo>
                  <a:pt x="130301" y="118872"/>
                </a:lnTo>
                <a:lnTo>
                  <a:pt x="139445" y="105156"/>
                </a:lnTo>
                <a:lnTo>
                  <a:pt x="144018" y="99822"/>
                </a:lnTo>
                <a:lnTo>
                  <a:pt x="148590" y="93726"/>
                </a:lnTo>
                <a:lnTo>
                  <a:pt x="151638" y="89154"/>
                </a:lnTo>
                <a:lnTo>
                  <a:pt x="154686" y="86106"/>
                </a:lnTo>
                <a:lnTo>
                  <a:pt x="156972" y="83058"/>
                </a:lnTo>
                <a:lnTo>
                  <a:pt x="159258" y="80772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29361" y="268224"/>
            <a:ext cx="158115" cy="296545"/>
          </a:xfrm>
          <a:custGeom>
            <a:avLst/>
            <a:gdLst/>
            <a:ahLst/>
            <a:cxnLst/>
            <a:rect l="l" t="t" r="r" b="b"/>
            <a:pathLst>
              <a:path w="158115" h="296545">
                <a:moveTo>
                  <a:pt x="157733" y="80009"/>
                </a:moveTo>
                <a:lnTo>
                  <a:pt x="155447" y="82295"/>
                </a:lnTo>
                <a:lnTo>
                  <a:pt x="153161" y="85343"/>
                </a:lnTo>
                <a:lnTo>
                  <a:pt x="150113" y="88391"/>
                </a:lnTo>
                <a:lnTo>
                  <a:pt x="147065" y="92963"/>
                </a:lnTo>
                <a:lnTo>
                  <a:pt x="142494" y="98297"/>
                </a:lnTo>
                <a:lnTo>
                  <a:pt x="138683" y="104393"/>
                </a:lnTo>
                <a:lnTo>
                  <a:pt x="134111" y="111251"/>
                </a:lnTo>
                <a:lnTo>
                  <a:pt x="128777" y="118109"/>
                </a:lnTo>
                <a:lnTo>
                  <a:pt x="124205" y="125729"/>
                </a:lnTo>
                <a:lnTo>
                  <a:pt x="99821" y="172211"/>
                </a:lnTo>
                <a:lnTo>
                  <a:pt x="89915" y="218693"/>
                </a:lnTo>
                <a:lnTo>
                  <a:pt x="89153" y="229361"/>
                </a:lnTo>
                <a:lnTo>
                  <a:pt x="87630" y="239267"/>
                </a:lnTo>
                <a:lnTo>
                  <a:pt x="86867" y="249173"/>
                </a:lnTo>
                <a:lnTo>
                  <a:pt x="86105" y="258317"/>
                </a:lnTo>
                <a:lnTo>
                  <a:pt x="86105" y="267461"/>
                </a:lnTo>
                <a:lnTo>
                  <a:pt x="85343" y="275081"/>
                </a:lnTo>
                <a:lnTo>
                  <a:pt x="84581" y="281939"/>
                </a:lnTo>
                <a:lnTo>
                  <a:pt x="84581" y="296417"/>
                </a:lnTo>
                <a:lnTo>
                  <a:pt x="0" y="296417"/>
                </a:lnTo>
                <a:lnTo>
                  <a:pt x="39623" y="126491"/>
                </a:lnTo>
                <a:lnTo>
                  <a:pt x="68579" y="36575"/>
                </a:lnTo>
                <a:lnTo>
                  <a:pt x="98297" y="0"/>
                </a:lnTo>
                <a:lnTo>
                  <a:pt x="157733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00990" y="224027"/>
            <a:ext cx="213360" cy="342900"/>
          </a:xfrm>
          <a:custGeom>
            <a:avLst/>
            <a:gdLst/>
            <a:ahLst/>
            <a:cxnLst/>
            <a:rect l="l" t="t" r="r" b="b"/>
            <a:pathLst>
              <a:path w="213359" h="342900">
                <a:moveTo>
                  <a:pt x="213360" y="342900"/>
                </a:moveTo>
                <a:lnTo>
                  <a:pt x="150876" y="149352"/>
                </a:lnTo>
                <a:lnTo>
                  <a:pt x="118110" y="64008"/>
                </a:lnTo>
                <a:lnTo>
                  <a:pt x="43433" y="0"/>
                </a:lnTo>
                <a:lnTo>
                  <a:pt x="0" y="91440"/>
                </a:lnTo>
                <a:lnTo>
                  <a:pt x="762" y="92202"/>
                </a:lnTo>
                <a:lnTo>
                  <a:pt x="3810" y="93726"/>
                </a:lnTo>
                <a:lnTo>
                  <a:pt x="8382" y="97536"/>
                </a:lnTo>
                <a:lnTo>
                  <a:pt x="14478" y="101346"/>
                </a:lnTo>
                <a:lnTo>
                  <a:pt x="22098" y="106680"/>
                </a:lnTo>
                <a:lnTo>
                  <a:pt x="29718" y="112776"/>
                </a:lnTo>
                <a:lnTo>
                  <a:pt x="38862" y="119634"/>
                </a:lnTo>
                <a:lnTo>
                  <a:pt x="48006" y="128016"/>
                </a:lnTo>
                <a:lnTo>
                  <a:pt x="57912" y="136398"/>
                </a:lnTo>
                <a:lnTo>
                  <a:pt x="67056" y="146304"/>
                </a:lnTo>
                <a:lnTo>
                  <a:pt x="93726" y="178308"/>
                </a:lnTo>
                <a:lnTo>
                  <a:pt x="110489" y="214122"/>
                </a:lnTo>
                <a:lnTo>
                  <a:pt x="114300" y="231648"/>
                </a:lnTo>
                <a:lnTo>
                  <a:pt x="116586" y="240792"/>
                </a:lnTo>
                <a:lnTo>
                  <a:pt x="118110" y="251460"/>
                </a:lnTo>
                <a:lnTo>
                  <a:pt x="119634" y="261366"/>
                </a:lnTo>
                <a:lnTo>
                  <a:pt x="121157" y="272796"/>
                </a:lnTo>
                <a:lnTo>
                  <a:pt x="122682" y="293370"/>
                </a:lnTo>
                <a:lnTo>
                  <a:pt x="124206" y="303276"/>
                </a:lnTo>
                <a:lnTo>
                  <a:pt x="125730" y="320802"/>
                </a:lnTo>
                <a:lnTo>
                  <a:pt x="125730" y="328422"/>
                </a:lnTo>
                <a:lnTo>
                  <a:pt x="126492" y="333756"/>
                </a:lnTo>
                <a:lnTo>
                  <a:pt x="126492" y="338328"/>
                </a:lnTo>
                <a:lnTo>
                  <a:pt x="127254" y="341376"/>
                </a:lnTo>
                <a:lnTo>
                  <a:pt x="127254" y="342900"/>
                </a:lnTo>
                <a:lnTo>
                  <a:pt x="213360" y="342900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00990" y="224027"/>
            <a:ext cx="211454" cy="340995"/>
          </a:xfrm>
          <a:custGeom>
            <a:avLst/>
            <a:gdLst/>
            <a:ahLst/>
            <a:cxnLst/>
            <a:rect l="l" t="t" r="r" b="b"/>
            <a:pathLst>
              <a:path w="211454" h="340995">
                <a:moveTo>
                  <a:pt x="0" y="90677"/>
                </a:moveTo>
                <a:lnTo>
                  <a:pt x="762" y="91439"/>
                </a:lnTo>
                <a:lnTo>
                  <a:pt x="3810" y="93725"/>
                </a:lnTo>
                <a:lnTo>
                  <a:pt x="8382" y="96773"/>
                </a:lnTo>
                <a:lnTo>
                  <a:pt x="14478" y="100583"/>
                </a:lnTo>
                <a:lnTo>
                  <a:pt x="21336" y="105917"/>
                </a:lnTo>
                <a:lnTo>
                  <a:pt x="57150" y="135635"/>
                </a:lnTo>
                <a:lnTo>
                  <a:pt x="92964" y="176783"/>
                </a:lnTo>
                <a:lnTo>
                  <a:pt x="109728" y="212597"/>
                </a:lnTo>
                <a:lnTo>
                  <a:pt x="115062" y="239267"/>
                </a:lnTo>
                <a:lnTo>
                  <a:pt x="117348" y="249935"/>
                </a:lnTo>
                <a:lnTo>
                  <a:pt x="118872" y="259841"/>
                </a:lnTo>
                <a:lnTo>
                  <a:pt x="119634" y="270509"/>
                </a:lnTo>
                <a:lnTo>
                  <a:pt x="121158" y="281177"/>
                </a:lnTo>
                <a:lnTo>
                  <a:pt x="121920" y="291845"/>
                </a:lnTo>
                <a:lnTo>
                  <a:pt x="122682" y="300989"/>
                </a:lnTo>
                <a:lnTo>
                  <a:pt x="123444" y="310895"/>
                </a:lnTo>
                <a:lnTo>
                  <a:pt x="124968" y="326135"/>
                </a:lnTo>
                <a:lnTo>
                  <a:pt x="125730" y="332231"/>
                </a:lnTo>
                <a:lnTo>
                  <a:pt x="125730" y="340613"/>
                </a:lnTo>
                <a:lnTo>
                  <a:pt x="211074" y="340613"/>
                </a:lnTo>
                <a:lnTo>
                  <a:pt x="149352" y="148589"/>
                </a:lnTo>
                <a:lnTo>
                  <a:pt x="117348" y="64007"/>
                </a:lnTo>
                <a:lnTo>
                  <a:pt x="43433" y="0"/>
                </a:lnTo>
                <a:lnTo>
                  <a:pt x="0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28600" y="138684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85344"/>
                </a:moveTo>
                <a:lnTo>
                  <a:pt x="142494" y="0"/>
                </a:lnTo>
                <a:lnTo>
                  <a:pt x="141732" y="762"/>
                </a:lnTo>
                <a:lnTo>
                  <a:pt x="139446" y="2286"/>
                </a:lnTo>
                <a:lnTo>
                  <a:pt x="136398" y="4572"/>
                </a:lnTo>
                <a:lnTo>
                  <a:pt x="131826" y="7620"/>
                </a:lnTo>
                <a:lnTo>
                  <a:pt x="121157" y="16764"/>
                </a:lnTo>
                <a:lnTo>
                  <a:pt x="107442" y="27432"/>
                </a:lnTo>
                <a:lnTo>
                  <a:pt x="84582" y="48006"/>
                </a:lnTo>
                <a:lnTo>
                  <a:pt x="76200" y="54864"/>
                </a:lnTo>
                <a:lnTo>
                  <a:pt x="62484" y="70104"/>
                </a:lnTo>
                <a:lnTo>
                  <a:pt x="50292" y="85344"/>
                </a:lnTo>
                <a:lnTo>
                  <a:pt x="44957" y="92964"/>
                </a:lnTo>
                <a:lnTo>
                  <a:pt x="40386" y="102108"/>
                </a:lnTo>
                <a:lnTo>
                  <a:pt x="35052" y="110490"/>
                </a:lnTo>
                <a:lnTo>
                  <a:pt x="30480" y="120396"/>
                </a:lnTo>
                <a:lnTo>
                  <a:pt x="25907" y="129540"/>
                </a:lnTo>
                <a:lnTo>
                  <a:pt x="22098" y="139446"/>
                </a:lnTo>
                <a:lnTo>
                  <a:pt x="14478" y="157734"/>
                </a:lnTo>
                <a:lnTo>
                  <a:pt x="11430" y="166878"/>
                </a:lnTo>
                <a:lnTo>
                  <a:pt x="8382" y="174498"/>
                </a:lnTo>
                <a:lnTo>
                  <a:pt x="0" y="199644"/>
                </a:lnTo>
                <a:lnTo>
                  <a:pt x="0" y="428244"/>
                </a:lnTo>
                <a:lnTo>
                  <a:pt x="28194" y="428244"/>
                </a:lnTo>
                <a:lnTo>
                  <a:pt x="28194" y="427482"/>
                </a:lnTo>
                <a:lnTo>
                  <a:pt x="28956" y="426720"/>
                </a:lnTo>
                <a:lnTo>
                  <a:pt x="28956" y="422910"/>
                </a:lnTo>
                <a:lnTo>
                  <a:pt x="29718" y="419862"/>
                </a:lnTo>
                <a:lnTo>
                  <a:pt x="31242" y="412242"/>
                </a:lnTo>
                <a:lnTo>
                  <a:pt x="31242" y="407670"/>
                </a:lnTo>
                <a:lnTo>
                  <a:pt x="32766" y="403098"/>
                </a:lnTo>
                <a:lnTo>
                  <a:pt x="34290" y="392430"/>
                </a:lnTo>
                <a:lnTo>
                  <a:pt x="35814" y="386334"/>
                </a:lnTo>
                <a:lnTo>
                  <a:pt x="36576" y="380238"/>
                </a:lnTo>
                <a:lnTo>
                  <a:pt x="38100" y="374142"/>
                </a:lnTo>
                <a:lnTo>
                  <a:pt x="38862" y="367284"/>
                </a:lnTo>
                <a:lnTo>
                  <a:pt x="41910" y="353568"/>
                </a:lnTo>
                <a:lnTo>
                  <a:pt x="42672" y="345948"/>
                </a:lnTo>
                <a:lnTo>
                  <a:pt x="44196" y="339090"/>
                </a:lnTo>
                <a:lnTo>
                  <a:pt x="45720" y="331470"/>
                </a:lnTo>
                <a:lnTo>
                  <a:pt x="47244" y="324612"/>
                </a:lnTo>
                <a:lnTo>
                  <a:pt x="50292" y="309372"/>
                </a:lnTo>
                <a:lnTo>
                  <a:pt x="51816" y="302514"/>
                </a:lnTo>
                <a:lnTo>
                  <a:pt x="54102" y="295656"/>
                </a:lnTo>
                <a:lnTo>
                  <a:pt x="57150" y="281940"/>
                </a:lnTo>
                <a:lnTo>
                  <a:pt x="60198" y="269748"/>
                </a:lnTo>
                <a:lnTo>
                  <a:pt x="62484" y="263652"/>
                </a:lnTo>
                <a:lnTo>
                  <a:pt x="65532" y="252984"/>
                </a:lnTo>
                <a:lnTo>
                  <a:pt x="83820" y="217932"/>
                </a:lnTo>
                <a:lnTo>
                  <a:pt x="102870" y="190500"/>
                </a:lnTo>
                <a:lnTo>
                  <a:pt x="107442" y="183642"/>
                </a:lnTo>
                <a:lnTo>
                  <a:pt x="112775" y="176022"/>
                </a:lnTo>
                <a:lnTo>
                  <a:pt x="123443" y="162306"/>
                </a:lnTo>
                <a:lnTo>
                  <a:pt x="129539" y="156210"/>
                </a:lnTo>
                <a:lnTo>
                  <a:pt x="140208" y="142494"/>
                </a:lnTo>
                <a:lnTo>
                  <a:pt x="145542" y="136398"/>
                </a:lnTo>
                <a:lnTo>
                  <a:pt x="150114" y="130302"/>
                </a:lnTo>
                <a:lnTo>
                  <a:pt x="155448" y="124206"/>
                </a:lnTo>
                <a:lnTo>
                  <a:pt x="164592" y="113538"/>
                </a:lnTo>
                <a:lnTo>
                  <a:pt x="169164" y="108966"/>
                </a:lnTo>
                <a:lnTo>
                  <a:pt x="176784" y="99822"/>
                </a:lnTo>
                <a:lnTo>
                  <a:pt x="179832" y="96012"/>
                </a:lnTo>
                <a:lnTo>
                  <a:pt x="182880" y="92964"/>
                </a:lnTo>
                <a:lnTo>
                  <a:pt x="185928" y="90678"/>
                </a:lnTo>
                <a:lnTo>
                  <a:pt x="187452" y="88392"/>
                </a:lnTo>
                <a:lnTo>
                  <a:pt x="188976" y="86868"/>
                </a:lnTo>
                <a:lnTo>
                  <a:pt x="189738" y="85344"/>
                </a:lnTo>
                <a:lnTo>
                  <a:pt x="190500" y="8534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29361" y="139445"/>
            <a:ext cx="188595" cy="425450"/>
          </a:xfrm>
          <a:custGeom>
            <a:avLst/>
            <a:gdLst/>
            <a:ahLst/>
            <a:cxnLst/>
            <a:rect l="l" t="t" r="r" b="b"/>
            <a:pathLst>
              <a:path w="188595" h="425450">
                <a:moveTo>
                  <a:pt x="188214" y="84581"/>
                </a:moveTo>
                <a:lnTo>
                  <a:pt x="187452" y="86105"/>
                </a:lnTo>
                <a:lnTo>
                  <a:pt x="178308" y="95249"/>
                </a:lnTo>
                <a:lnTo>
                  <a:pt x="175260" y="99059"/>
                </a:lnTo>
                <a:lnTo>
                  <a:pt x="171450" y="103631"/>
                </a:lnTo>
                <a:lnTo>
                  <a:pt x="167640" y="107441"/>
                </a:lnTo>
                <a:lnTo>
                  <a:pt x="149352" y="128777"/>
                </a:lnTo>
                <a:lnTo>
                  <a:pt x="144018" y="134873"/>
                </a:lnTo>
                <a:lnTo>
                  <a:pt x="138684" y="141731"/>
                </a:lnTo>
                <a:lnTo>
                  <a:pt x="133350" y="147827"/>
                </a:lnTo>
                <a:lnTo>
                  <a:pt x="101346" y="188975"/>
                </a:lnTo>
                <a:lnTo>
                  <a:pt x="96774" y="195833"/>
                </a:lnTo>
                <a:lnTo>
                  <a:pt x="91440" y="202691"/>
                </a:lnTo>
                <a:lnTo>
                  <a:pt x="86868" y="209549"/>
                </a:lnTo>
                <a:lnTo>
                  <a:pt x="83058" y="216407"/>
                </a:lnTo>
                <a:lnTo>
                  <a:pt x="71628" y="234695"/>
                </a:lnTo>
                <a:lnTo>
                  <a:pt x="69342" y="240029"/>
                </a:lnTo>
                <a:lnTo>
                  <a:pt x="67056" y="246125"/>
                </a:lnTo>
                <a:lnTo>
                  <a:pt x="64769" y="250697"/>
                </a:lnTo>
                <a:lnTo>
                  <a:pt x="63246" y="256031"/>
                </a:lnTo>
                <a:lnTo>
                  <a:pt x="60960" y="261365"/>
                </a:lnTo>
                <a:lnTo>
                  <a:pt x="56388" y="279653"/>
                </a:lnTo>
                <a:lnTo>
                  <a:pt x="54864" y="286511"/>
                </a:lnTo>
                <a:lnTo>
                  <a:pt x="52578" y="293369"/>
                </a:lnTo>
                <a:lnTo>
                  <a:pt x="49530" y="307085"/>
                </a:lnTo>
                <a:lnTo>
                  <a:pt x="46482" y="322325"/>
                </a:lnTo>
                <a:lnTo>
                  <a:pt x="44958" y="329183"/>
                </a:lnTo>
                <a:lnTo>
                  <a:pt x="43434" y="336803"/>
                </a:lnTo>
                <a:lnTo>
                  <a:pt x="41910" y="343661"/>
                </a:lnTo>
                <a:lnTo>
                  <a:pt x="41148" y="350519"/>
                </a:lnTo>
                <a:lnTo>
                  <a:pt x="38100" y="364235"/>
                </a:lnTo>
                <a:lnTo>
                  <a:pt x="37338" y="371093"/>
                </a:lnTo>
                <a:lnTo>
                  <a:pt x="35814" y="377189"/>
                </a:lnTo>
                <a:lnTo>
                  <a:pt x="35052" y="383285"/>
                </a:lnTo>
                <a:lnTo>
                  <a:pt x="33528" y="389381"/>
                </a:lnTo>
                <a:lnTo>
                  <a:pt x="32766" y="395477"/>
                </a:lnTo>
                <a:lnTo>
                  <a:pt x="32004" y="400049"/>
                </a:lnTo>
                <a:lnTo>
                  <a:pt x="31242" y="405383"/>
                </a:lnTo>
                <a:lnTo>
                  <a:pt x="28956" y="416813"/>
                </a:lnTo>
                <a:lnTo>
                  <a:pt x="28956" y="419861"/>
                </a:lnTo>
                <a:lnTo>
                  <a:pt x="28194" y="422147"/>
                </a:lnTo>
                <a:lnTo>
                  <a:pt x="28194" y="423671"/>
                </a:lnTo>
                <a:lnTo>
                  <a:pt x="27432" y="424433"/>
                </a:lnTo>
                <a:lnTo>
                  <a:pt x="27432" y="425195"/>
                </a:lnTo>
                <a:lnTo>
                  <a:pt x="0" y="425195"/>
                </a:lnTo>
                <a:lnTo>
                  <a:pt x="0" y="198119"/>
                </a:lnTo>
                <a:lnTo>
                  <a:pt x="762" y="195833"/>
                </a:lnTo>
                <a:lnTo>
                  <a:pt x="2285" y="192023"/>
                </a:lnTo>
                <a:lnTo>
                  <a:pt x="3810" y="186689"/>
                </a:lnTo>
                <a:lnTo>
                  <a:pt x="5333" y="180593"/>
                </a:lnTo>
                <a:lnTo>
                  <a:pt x="8382" y="172973"/>
                </a:lnTo>
                <a:lnTo>
                  <a:pt x="10667" y="165353"/>
                </a:lnTo>
                <a:lnTo>
                  <a:pt x="14478" y="156971"/>
                </a:lnTo>
                <a:lnTo>
                  <a:pt x="17526" y="147827"/>
                </a:lnTo>
                <a:lnTo>
                  <a:pt x="21335" y="137921"/>
                </a:lnTo>
                <a:lnTo>
                  <a:pt x="25146" y="128777"/>
                </a:lnTo>
                <a:lnTo>
                  <a:pt x="29718" y="119633"/>
                </a:lnTo>
                <a:lnTo>
                  <a:pt x="34290" y="109727"/>
                </a:lnTo>
                <a:lnTo>
                  <a:pt x="39624" y="101345"/>
                </a:lnTo>
                <a:lnTo>
                  <a:pt x="44196" y="92201"/>
                </a:lnTo>
                <a:lnTo>
                  <a:pt x="54864" y="76961"/>
                </a:lnTo>
                <a:lnTo>
                  <a:pt x="61721" y="70103"/>
                </a:lnTo>
                <a:lnTo>
                  <a:pt x="75438" y="54863"/>
                </a:lnTo>
                <a:lnTo>
                  <a:pt x="83058" y="47243"/>
                </a:lnTo>
                <a:lnTo>
                  <a:pt x="90678" y="40385"/>
                </a:lnTo>
                <a:lnTo>
                  <a:pt x="98298" y="34289"/>
                </a:lnTo>
                <a:lnTo>
                  <a:pt x="105918" y="27431"/>
                </a:lnTo>
                <a:lnTo>
                  <a:pt x="112776" y="21335"/>
                </a:lnTo>
                <a:lnTo>
                  <a:pt x="119634" y="16001"/>
                </a:lnTo>
                <a:lnTo>
                  <a:pt x="125730" y="11429"/>
                </a:lnTo>
                <a:lnTo>
                  <a:pt x="130302" y="7619"/>
                </a:lnTo>
                <a:lnTo>
                  <a:pt x="134874" y="4571"/>
                </a:lnTo>
                <a:lnTo>
                  <a:pt x="138684" y="2285"/>
                </a:lnTo>
                <a:lnTo>
                  <a:pt x="140208" y="0"/>
                </a:lnTo>
                <a:lnTo>
                  <a:pt x="140970" y="0"/>
                </a:lnTo>
                <a:lnTo>
                  <a:pt x="188214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94131" y="138684"/>
            <a:ext cx="220345" cy="428625"/>
          </a:xfrm>
          <a:custGeom>
            <a:avLst/>
            <a:gdLst/>
            <a:ahLst/>
            <a:cxnLst/>
            <a:rect l="l" t="t" r="r" b="b"/>
            <a:pathLst>
              <a:path w="220345" h="428625">
                <a:moveTo>
                  <a:pt x="220218" y="428243"/>
                </a:moveTo>
                <a:lnTo>
                  <a:pt x="220218" y="199643"/>
                </a:lnTo>
                <a:lnTo>
                  <a:pt x="219456" y="198881"/>
                </a:lnTo>
                <a:lnTo>
                  <a:pt x="219456" y="196595"/>
                </a:lnTo>
                <a:lnTo>
                  <a:pt x="217932" y="192785"/>
                </a:lnTo>
                <a:lnTo>
                  <a:pt x="217170" y="187451"/>
                </a:lnTo>
                <a:lnTo>
                  <a:pt x="214884" y="180593"/>
                </a:lnTo>
                <a:lnTo>
                  <a:pt x="201930" y="138683"/>
                </a:lnTo>
                <a:lnTo>
                  <a:pt x="185928" y="101345"/>
                </a:lnTo>
                <a:lnTo>
                  <a:pt x="169926" y="77723"/>
                </a:lnTo>
                <a:lnTo>
                  <a:pt x="163830" y="69341"/>
                </a:lnTo>
                <a:lnTo>
                  <a:pt x="156210" y="61721"/>
                </a:lnTo>
                <a:lnTo>
                  <a:pt x="147828" y="54101"/>
                </a:lnTo>
                <a:lnTo>
                  <a:pt x="140208" y="47243"/>
                </a:lnTo>
                <a:lnTo>
                  <a:pt x="131826" y="39623"/>
                </a:lnTo>
                <a:lnTo>
                  <a:pt x="123444" y="33527"/>
                </a:lnTo>
                <a:lnTo>
                  <a:pt x="115823" y="26669"/>
                </a:lnTo>
                <a:lnTo>
                  <a:pt x="107442" y="21335"/>
                </a:lnTo>
                <a:lnTo>
                  <a:pt x="100584" y="16001"/>
                </a:lnTo>
                <a:lnTo>
                  <a:pt x="93726" y="11429"/>
                </a:lnTo>
                <a:lnTo>
                  <a:pt x="88392" y="7619"/>
                </a:lnTo>
                <a:lnTo>
                  <a:pt x="83820" y="4571"/>
                </a:lnTo>
                <a:lnTo>
                  <a:pt x="80010" y="2285"/>
                </a:lnTo>
                <a:lnTo>
                  <a:pt x="77724" y="761"/>
                </a:lnTo>
                <a:lnTo>
                  <a:pt x="76962" y="0"/>
                </a:lnTo>
                <a:lnTo>
                  <a:pt x="76200" y="761"/>
                </a:lnTo>
                <a:lnTo>
                  <a:pt x="74676" y="1523"/>
                </a:lnTo>
                <a:lnTo>
                  <a:pt x="72390" y="3047"/>
                </a:lnTo>
                <a:lnTo>
                  <a:pt x="68580" y="5333"/>
                </a:lnTo>
                <a:lnTo>
                  <a:pt x="64769" y="8381"/>
                </a:lnTo>
                <a:lnTo>
                  <a:pt x="54102" y="16001"/>
                </a:lnTo>
                <a:lnTo>
                  <a:pt x="48006" y="20573"/>
                </a:lnTo>
                <a:lnTo>
                  <a:pt x="41910" y="25907"/>
                </a:lnTo>
                <a:lnTo>
                  <a:pt x="35814" y="30479"/>
                </a:lnTo>
                <a:lnTo>
                  <a:pt x="28956" y="36575"/>
                </a:lnTo>
                <a:lnTo>
                  <a:pt x="22859" y="41909"/>
                </a:lnTo>
                <a:lnTo>
                  <a:pt x="16764" y="48005"/>
                </a:lnTo>
                <a:lnTo>
                  <a:pt x="10667" y="54863"/>
                </a:lnTo>
                <a:lnTo>
                  <a:pt x="0" y="67055"/>
                </a:lnTo>
                <a:lnTo>
                  <a:pt x="762" y="67055"/>
                </a:lnTo>
                <a:lnTo>
                  <a:pt x="1524" y="68579"/>
                </a:lnTo>
                <a:lnTo>
                  <a:pt x="3048" y="69341"/>
                </a:lnTo>
                <a:lnTo>
                  <a:pt x="5334" y="70865"/>
                </a:lnTo>
                <a:lnTo>
                  <a:pt x="8382" y="73151"/>
                </a:lnTo>
                <a:lnTo>
                  <a:pt x="11430" y="76199"/>
                </a:lnTo>
                <a:lnTo>
                  <a:pt x="15240" y="79247"/>
                </a:lnTo>
                <a:lnTo>
                  <a:pt x="19050" y="83057"/>
                </a:lnTo>
                <a:lnTo>
                  <a:pt x="23622" y="86867"/>
                </a:lnTo>
                <a:lnTo>
                  <a:pt x="28956" y="90677"/>
                </a:lnTo>
                <a:lnTo>
                  <a:pt x="33528" y="95249"/>
                </a:lnTo>
                <a:lnTo>
                  <a:pt x="39624" y="100583"/>
                </a:lnTo>
                <a:lnTo>
                  <a:pt x="44958" y="105917"/>
                </a:lnTo>
                <a:lnTo>
                  <a:pt x="51053" y="111251"/>
                </a:lnTo>
                <a:lnTo>
                  <a:pt x="69342" y="129539"/>
                </a:lnTo>
                <a:lnTo>
                  <a:pt x="76200" y="135635"/>
                </a:lnTo>
                <a:lnTo>
                  <a:pt x="94488" y="156209"/>
                </a:lnTo>
                <a:lnTo>
                  <a:pt x="100584" y="163829"/>
                </a:lnTo>
                <a:lnTo>
                  <a:pt x="106680" y="170687"/>
                </a:lnTo>
                <a:lnTo>
                  <a:pt x="112776" y="178307"/>
                </a:lnTo>
                <a:lnTo>
                  <a:pt x="118110" y="185165"/>
                </a:lnTo>
                <a:lnTo>
                  <a:pt x="123444" y="192785"/>
                </a:lnTo>
                <a:lnTo>
                  <a:pt x="132588" y="208025"/>
                </a:lnTo>
                <a:lnTo>
                  <a:pt x="137160" y="214883"/>
                </a:lnTo>
                <a:lnTo>
                  <a:pt x="140970" y="222503"/>
                </a:lnTo>
                <a:lnTo>
                  <a:pt x="144018" y="230123"/>
                </a:lnTo>
                <a:lnTo>
                  <a:pt x="147066" y="236981"/>
                </a:lnTo>
                <a:lnTo>
                  <a:pt x="150114" y="247649"/>
                </a:lnTo>
                <a:lnTo>
                  <a:pt x="152400" y="252983"/>
                </a:lnTo>
                <a:lnTo>
                  <a:pt x="153924" y="259079"/>
                </a:lnTo>
                <a:lnTo>
                  <a:pt x="156972" y="272795"/>
                </a:lnTo>
                <a:lnTo>
                  <a:pt x="159258" y="279653"/>
                </a:lnTo>
                <a:lnTo>
                  <a:pt x="160782" y="287273"/>
                </a:lnTo>
                <a:lnTo>
                  <a:pt x="163068" y="294893"/>
                </a:lnTo>
                <a:lnTo>
                  <a:pt x="164592" y="302513"/>
                </a:lnTo>
                <a:lnTo>
                  <a:pt x="166116" y="310895"/>
                </a:lnTo>
                <a:lnTo>
                  <a:pt x="168402" y="318515"/>
                </a:lnTo>
                <a:lnTo>
                  <a:pt x="169926" y="326897"/>
                </a:lnTo>
                <a:lnTo>
                  <a:pt x="172212" y="334517"/>
                </a:lnTo>
                <a:lnTo>
                  <a:pt x="173736" y="342899"/>
                </a:lnTo>
                <a:lnTo>
                  <a:pt x="179832" y="373379"/>
                </a:lnTo>
                <a:lnTo>
                  <a:pt x="182880" y="387095"/>
                </a:lnTo>
                <a:lnTo>
                  <a:pt x="184404" y="393191"/>
                </a:lnTo>
                <a:lnTo>
                  <a:pt x="185166" y="399287"/>
                </a:lnTo>
                <a:lnTo>
                  <a:pt x="186690" y="404621"/>
                </a:lnTo>
                <a:lnTo>
                  <a:pt x="187452" y="409955"/>
                </a:lnTo>
                <a:lnTo>
                  <a:pt x="188214" y="414527"/>
                </a:lnTo>
                <a:lnTo>
                  <a:pt x="188976" y="418337"/>
                </a:lnTo>
                <a:lnTo>
                  <a:pt x="190500" y="424433"/>
                </a:lnTo>
                <a:lnTo>
                  <a:pt x="190500" y="425957"/>
                </a:lnTo>
                <a:lnTo>
                  <a:pt x="191262" y="427481"/>
                </a:lnTo>
                <a:lnTo>
                  <a:pt x="191262" y="428243"/>
                </a:lnTo>
                <a:lnTo>
                  <a:pt x="220218" y="428243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94131" y="139445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0" y="66294"/>
                </a:moveTo>
                <a:lnTo>
                  <a:pt x="0" y="67056"/>
                </a:lnTo>
                <a:lnTo>
                  <a:pt x="1524" y="67818"/>
                </a:lnTo>
                <a:lnTo>
                  <a:pt x="3048" y="68580"/>
                </a:lnTo>
                <a:lnTo>
                  <a:pt x="7620" y="73152"/>
                </a:lnTo>
                <a:lnTo>
                  <a:pt x="10668" y="75438"/>
                </a:lnTo>
                <a:lnTo>
                  <a:pt x="15240" y="78486"/>
                </a:lnTo>
                <a:lnTo>
                  <a:pt x="19050" y="82296"/>
                </a:lnTo>
                <a:lnTo>
                  <a:pt x="23622" y="86106"/>
                </a:lnTo>
                <a:lnTo>
                  <a:pt x="28194" y="90678"/>
                </a:lnTo>
                <a:lnTo>
                  <a:pt x="38862" y="99822"/>
                </a:lnTo>
                <a:lnTo>
                  <a:pt x="51053" y="110490"/>
                </a:lnTo>
                <a:lnTo>
                  <a:pt x="56388" y="115824"/>
                </a:lnTo>
                <a:lnTo>
                  <a:pt x="62484" y="122682"/>
                </a:lnTo>
                <a:lnTo>
                  <a:pt x="69342" y="128778"/>
                </a:lnTo>
                <a:lnTo>
                  <a:pt x="105918" y="169164"/>
                </a:lnTo>
                <a:lnTo>
                  <a:pt x="121920" y="191262"/>
                </a:lnTo>
                <a:lnTo>
                  <a:pt x="127254" y="198882"/>
                </a:lnTo>
                <a:lnTo>
                  <a:pt x="131826" y="206502"/>
                </a:lnTo>
                <a:lnTo>
                  <a:pt x="136398" y="213360"/>
                </a:lnTo>
                <a:lnTo>
                  <a:pt x="139446" y="220980"/>
                </a:lnTo>
                <a:lnTo>
                  <a:pt x="143256" y="228600"/>
                </a:lnTo>
                <a:lnTo>
                  <a:pt x="147066" y="240030"/>
                </a:lnTo>
                <a:lnTo>
                  <a:pt x="149352" y="245364"/>
                </a:lnTo>
                <a:lnTo>
                  <a:pt x="153924" y="263652"/>
                </a:lnTo>
                <a:lnTo>
                  <a:pt x="156210" y="270510"/>
                </a:lnTo>
                <a:lnTo>
                  <a:pt x="157734" y="278130"/>
                </a:lnTo>
                <a:lnTo>
                  <a:pt x="160020" y="284988"/>
                </a:lnTo>
                <a:lnTo>
                  <a:pt x="161544" y="292608"/>
                </a:lnTo>
                <a:lnTo>
                  <a:pt x="163068" y="300990"/>
                </a:lnTo>
                <a:lnTo>
                  <a:pt x="165354" y="308610"/>
                </a:lnTo>
                <a:lnTo>
                  <a:pt x="166878" y="316230"/>
                </a:lnTo>
                <a:lnTo>
                  <a:pt x="168402" y="324612"/>
                </a:lnTo>
                <a:lnTo>
                  <a:pt x="170688" y="332232"/>
                </a:lnTo>
                <a:lnTo>
                  <a:pt x="172212" y="340614"/>
                </a:lnTo>
                <a:lnTo>
                  <a:pt x="176784" y="363474"/>
                </a:lnTo>
                <a:lnTo>
                  <a:pt x="179070" y="370332"/>
                </a:lnTo>
                <a:lnTo>
                  <a:pt x="179832" y="377190"/>
                </a:lnTo>
                <a:lnTo>
                  <a:pt x="182880" y="390906"/>
                </a:lnTo>
                <a:lnTo>
                  <a:pt x="183642" y="396240"/>
                </a:lnTo>
                <a:lnTo>
                  <a:pt x="185166" y="401574"/>
                </a:lnTo>
                <a:lnTo>
                  <a:pt x="189738" y="422910"/>
                </a:lnTo>
                <a:lnTo>
                  <a:pt x="189738" y="425196"/>
                </a:lnTo>
                <a:lnTo>
                  <a:pt x="217932" y="425196"/>
                </a:lnTo>
                <a:lnTo>
                  <a:pt x="217932" y="197358"/>
                </a:lnTo>
                <a:lnTo>
                  <a:pt x="217170" y="195072"/>
                </a:lnTo>
                <a:lnTo>
                  <a:pt x="216408" y="191262"/>
                </a:lnTo>
                <a:lnTo>
                  <a:pt x="214884" y="185928"/>
                </a:lnTo>
                <a:lnTo>
                  <a:pt x="213360" y="179832"/>
                </a:lnTo>
                <a:lnTo>
                  <a:pt x="211074" y="172974"/>
                </a:lnTo>
                <a:lnTo>
                  <a:pt x="196596" y="128016"/>
                </a:lnTo>
                <a:lnTo>
                  <a:pt x="179832" y="92202"/>
                </a:lnTo>
                <a:lnTo>
                  <a:pt x="147066" y="54102"/>
                </a:lnTo>
                <a:lnTo>
                  <a:pt x="130302" y="39624"/>
                </a:lnTo>
                <a:lnTo>
                  <a:pt x="122682" y="32766"/>
                </a:lnTo>
                <a:lnTo>
                  <a:pt x="114300" y="26670"/>
                </a:lnTo>
                <a:lnTo>
                  <a:pt x="106680" y="21336"/>
                </a:lnTo>
                <a:lnTo>
                  <a:pt x="99822" y="16002"/>
                </a:lnTo>
                <a:lnTo>
                  <a:pt x="92964" y="11430"/>
                </a:lnTo>
                <a:lnTo>
                  <a:pt x="87630" y="7620"/>
                </a:lnTo>
                <a:lnTo>
                  <a:pt x="83058" y="4572"/>
                </a:lnTo>
                <a:lnTo>
                  <a:pt x="79248" y="2286"/>
                </a:lnTo>
                <a:lnTo>
                  <a:pt x="76962" y="0"/>
                </a:lnTo>
                <a:lnTo>
                  <a:pt x="75438" y="0"/>
                </a:lnTo>
                <a:lnTo>
                  <a:pt x="73914" y="1524"/>
                </a:lnTo>
                <a:lnTo>
                  <a:pt x="71628" y="3048"/>
                </a:lnTo>
                <a:lnTo>
                  <a:pt x="67818" y="5334"/>
                </a:lnTo>
                <a:lnTo>
                  <a:pt x="64008" y="8382"/>
                </a:lnTo>
                <a:lnTo>
                  <a:pt x="53340" y="16002"/>
                </a:lnTo>
                <a:lnTo>
                  <a:pt x="48006" y="20574"/>
                </a:lnTo>
                <a:lnTo>
                  <a:pt x="41910" y="25908"/>
                </a:lnTo>
                <a:lnTo>
                  <a:pt x="35052" y="30480"/>
                </a:lnTo>
                <a:lnTo>
                  <a:pt x="28956" y="35814"/>
                </a:lnTo>
                <a:lnTo>
                  <a:pt x="4571" y="60198"/>
                </a:lnTo>
                <a:lnTo>
                  <a:pt x="0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00455" y="236981"/>
            <a:ext cx="8949690" cy="90170"/>
          </a:xfrm>
          <a:custGeom>
            <a:avLst/>
            <a:gdLst/>
            <a:ahLst/>
            <a:cxnLst/>
            <a:rect l="l" t="t" r="r" b="b"/>
            <a:pathLst>
              <a:path w="8949690" h="90170">
                <a:moveTo>
                  <a:pt x="0" y="89916"/>
                </a:moveTo>
                <a:lnTo>
                  <a:pt x="8949690" y="89916"/>
                </a:lnTo>
                <a:lnTo>
                  <a:pt x="8949690" y="0"/>
                </a:lnTo>
                <a:lnTo>
                  <a:pt x="0" y="0"/>
                </a:lnTo>
                <a:lnTo>
                  <a:pt x="0" y="89916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00455" y="441959"/>
            <a:ext cx="8949690" cy="80010"/>
          </a:xfrm>
          <a:custGeom>
            <a:avLst/>
            <a:gdLst/>
            <a:ahLst/>
            <a:cxnLst/>
            <a:rect l="l" t="t" r="r" b="b"/>
            <a:pathLst>
              <a:path w="8949690" h="80009">
                <a:moveTo>
                  <a:pt x="0" y="80010"/>
                </a:moveTo>
                <a:lnTo>
                  <a:pt x="8949690" y="80010"/>
                </a:lnTo>
                <a:lnTo>
                  <a:pt x="8949690" y="0"/>
                </a:lnTo>
                <a:lnTo>
                  <a:pt x="0" y="0"/>
                </a:lnTo>
                <a:lnTo>
                  <a:pt x="0" y="80010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00455" y="519676"/>
            <a:ext cx="8949055" cy="0"/>
          </a:xfrm>
          <a:custGeom>
            <a:avLst/>
            <a:gdLst/>
            <a:ahLst/>
            <a:cxnLst/>
            <a:rect l="l" t="t" r="r" b="b"/>
            <a:pathLst>
              <a:path w="8949055">
                <a:moveTo>
                  <a:pt x="0" y="0"/>
                </a:moveTo>
                <a:lnTo>
                  <a:pt x="8948953" y="0"/>
                </a:lnTo>
              </a:path>
            </a:pathLst>
          </a:custGeom>
          <a:ln w="45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00455" y="236978"/>
            <a:ext cx="8949055" cy="0"/>
          </a:xfrm>
          <a:custGeom>
            <a:avLst/>
            <a:gdLst/>
            <a:ahLst/>
            <a:cxnLst/>
            <a:rect l="l" t="t" r="r" b="b"/>
            <a:pathLst>
              <a:path w="8949055">
                <a:moveTo>
                  <a:pt x="0" y="0"/>
                </a:moveTo>
                <a:lnTo>
                  <a:pt x="8948950" y="0"/>
                </a:lnTo>
              </a:path>
            </a:pathLst>
          </a:custGeom>
          <a:ln w="45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00455" y="326897"/>
            <a:ext cx="8949690" cy="115570"/>
          </a:xfrm>
          <a:custGeom>
            <a:avLst/>
            <a:gdLst/>
            <a:ahLst/>
            <a:cxnLst/>
            <a:rect l="l" t="t" r="r" b="b"/>
            <a:pathLst>
              <a:path w="8949690" h="115570">
                <a:moveTo>
                  <a:pt x="0" y="0"/>
                </a:moveTo>
                <a:lnTo>
                  <a:pt x="0" y="115061"/>
                </a:lnTo>
                <a:lnTo>
                  <a:pt x="8949690" y="115061"/>
                </a:lnTo>
                <a:lnTo>
                  <a:pt x="8949690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9949433" y="166878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9578340" y="166878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5"/>
                </a:moveTo>
                <a:lnTo>
                  <a:pt x="28193" y="28955"/>
                </a:lnTo>
                <a:lnTo>
                  <a:pt x="28193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9579102" y="167639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4">
                <a:moveTo>
                  <a:pt x="0" y="113538"/>
                </a:moveTo>
                <a:lnTo>
                  <a:pt x="0" y="0"/>
                </a:lnTo>
                <a:lnTo>
                  <a:pt x="396240" y="0"/>
                </a:lnTo>
                <a:lnTo>
                  <a:pt x="396240" y="113538"/>
                </a:lnTo>
                <a:lnTo>
                  <a:pt x="0" y="113538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9949433" y="195834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4"/>
                </a:moveTo>
                <a:lnTo>
                  <a:pt x="57150" y="371094"/>
                </a:lnTo>
                <a:lnTo>
                  <a:pt x="57150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9550145" y="195834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5" h="371475">
                <a:moveTo>
                  <a:pt x="0" y="371094"/>
                </a:moveTo>
                <a:lnTo>
                  <a:pt x="56387" y="371094"/>
                </a:lnTo>
                <a:lnTo>
                  <a:pt x="56387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9550907" y="196595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0" y="368046"/>
                </a:moveTo>
                <a:lnTo>
                  <a:pt x="0" y="0"/>
                </a:lnTo>
                <a:lnTo>
                  <a:pt x="453390" y="0"/>
                </a:lnTo>
                <a:lnTo>
                  <a:pt x="453390" y="368046"/>
                </a:lnTo>
                <a:lnTo>
                  <a:pt x="0" y="368046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9921240" y="110489"/>
            <a:ext cx="28575" cy="456565"/>
          </a:xfrm>
          <a:custGeom>
            <a:avLst/>
            <a:gdLst/>
            <a:ahLst/>
            <a:cxnLst/>
            <a:rect l="l" t="t" r="r" b="b"/>
            <a:pathLst>
              <a:path w="28575" h="456565">
                <a:moveTo>
                  <a:pt x="0" y="456438"/>
                </a:moveTo>
                <a:lnTo>
                  <a:pt x="28193" y="456438"/>
                </a:lnTo>
                <a:lnTo>
                  <a:pt x="28193" y="0"/>
                </a:lnTo>
                <a:lnTo>
                  <a:pt x="0" y="0"/>
                </a:lnTo>
                <a:lnTo>
                  <a:pt x="0" y="456438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9606533" y="110489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8"/>
                </a:moveTo>
                <a:lnTo>
                  <a:pt x="28956" y="456438"/>
                </a:lnTo>
                <a:lnTo>
                  <a:pt x="28956" y="0"/>
                </a:lnTo>
                <a:lnTo>
                  <a:pt x="0" y="0"/>
                </a:lnTo>
                <a:lnTo>
                  <a:pt x="0" y="456438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9607295" y="111252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0" y="453389"/>
                </a:moveTo>
                <a:lnTo>
                  <a:pt x="0" y="0"/>
                </a:lnTo>
                <a:lnTo>
                  <a:pt x="339851" y="0"/>
                </a:lnTo>
                <a:lnTo>
                  <a:pt x="339851" y="453389"/>
                </a:lnTo>
                <a:lnTo>
                  <a:pt x="0" y="453389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9635490" y="110489"/>
            <a:ext cx="285750" cy="456565"/>
          </a:xfrm>
          <a:custGeom>
            <a:avLst/>
            <a:gdLst/>
            <a:ahLst/>
            <a:cxnLst/>
            <a:rect l="l" t="t" r="r" b="b"/>
            <a:pathLst>
              <a:path w="285750" h="456565">
                <a:moveTo>
                  <a:pt x="0" y="0"/>
                </a:moveTo>
                <a:lnTo>
                  <a:pt x="0" y="456438"/>
                </a:lnTo>
                <a:lnTo>
                  <a:pt x="285750" y="456438"/>
                </a:lnTo>
                <a:lnTo>
                  <a:pt x="285750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9636252" y="111252"/>
            <a:ext cx="283210" cy="453390"/>
          </a:xfrm>
          <a:custGeom>
            <a:avLst/>
            <a:gdLst/>
            <a:ahLst/>
            <a:cxnLst/>
            <a:rect l="l" t="t" r="r" b="b"/>
            <a:pathLst>
              <a:path w="283209" h="453390">
                <a:moveTo>
                  <a:pt x="0" y="453389"/>
                </a:moveTo>
                <a:lnTo>
                  <a:pt x="0" y="0"/>
                </a:lnTo>
                <a:lnTo>
                  <a:pt x="282701" y="0"/>
                </a:lnTo>
                <a:lnTo>
                  <a:pt x="282701" y="453389"/>
                </a:lnTo>
                <a:lnTo>
                  <a:pt x="0" y="453389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9635490" y="138684"/>
            <a:ext cx="285750" cy="428625"/>
          </a:xfrm>
          <a:custGeom>
            <a:avLst/>
            <a:gdLst/>
            <a:ahLst/>
            <a:cxnLst/>
            <a:rect l="l" t="t" r="r" b="b"/>
            <a:pathLst>
              <a:path w="285750" h="428625">
                <a:moveTo>
                  <a:pt x="285750" y="428244"/>
                </a:moveTo>
                <a:lnTo>
                  <a:pt x="285750" y="199644"/>
                </a:lnTo>
                <a:lnTo>
                  <a:pt x="243078" y="85343"/>
                </a:lnTo>
                <a:lnTo>
                  <a:pt x="142494" y="0"/>
                </a:lnTo>
                <a:lnTo>
                  <a:pt x="50292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5750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9635490" y="268224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4" h="299084">
                <a:moveTo>
                  <a:pt x="159257" y="80772"/>
                </a:moveTo>
                <a:lnTo>
                  <a:pt x="99821" y="0"/>
                </a:lnTo>
                <a:lnTo>
                  <a:pt x="69341" y="36576"/>
                </a:lnTo>
                <a:lnTo>
                  <a:pt x="40385" y="128016"/>
                </a:lnTo>
                <a:lnTo>
                  <a:pt x="0" y="298704"/>
                </a:lnTo>
                <a:lnTo>
                  <a:pt x="85343" y="298704"/>
                </a:lnTo>
                <a:lnTo>
                  <a:pt x="85343" y="290322"/>
                </a:lnTo>
                <a:lnTo>
                  <a:pt x="86105" y="284226"/>
                </a:lnTo>
                <a:lnTo>
                  <a:pt x="86105" y="277368"/>
                </a:lnTo>
                <a:lnTo>
                  <a:pt x="88391" y="251460"/>
                </a:lnTo>
                <a:lnTo>
                  <a:pt x="89915" y="230886"/>
                </a:lnTo>
                <a:lnTo>
                  <a:pt x="91439" y="220218"/>
                </a:lnTo>
                <a:lnTo>
                  <a:pt x="92963" y="210312"/>
                </a:lnTo>
                <a:lnTo>
                  <a:pt x="94487" y="199644"/>
                </a:lnTo>
                <a:lnTo>
                  <a:pt x="96773" y="190500"/>
                </a:lnTo>
                <a:lnTo>
                  <a:pt x="98297" y="181356"/>
                </a:lnTo>
                <a:lnTo>
                  <a:pt x="101345" y="173736"/>
                </a:lnTo>
                <a:lnTo>
                  <a:pt x="103631" y="166116"/>
                </a:lnTo>
                <a:lnTo>
                  <a:pt x="107441" y="158496"/>
                </a:lnTo>
                <a:lnTo>
                  <a:pt x="111251" y="150114"/>
                </a:lnTo>
                <a:lnTo>
                  <a:pt x="115823" y="142494"/>
                </a:lnTo>
                <a:lnTo>
                  <a:pt x="120395" y="134112"/>
                </a:lnTo>
                <a:lnTo>
                  <a:pt x="125729" y="126492"/>
                </a:lnTo>
                <a:lnTo>
                  <a:pt x="130301" y="118872"/>
                </a:lnTo>
                <a:lnTo>
                  <a:pt x="139445" y="105156"/>
                </a:lnTo>
                <a:lnTo>
                  <a:pt x="144017" y="99822"/>
                </a:lnTo>
                <a:lnTo>
                  <a:pt x="148589" y="93726"/>
                </a:lnTo>
                <a:lnTo>
                  <a:pt x="151637" y="89154"/>
                </a:lnTo>
                <a:lnTo>
                  <a:pt x="155447" y="86106"/>
                </a:lnTo>
                <a:lnTo>
                  <a:pt x="156971" y="83058"/>
                </a:lnTo>
                <a:lnTo>
                  <a:pt x="159257" y="80772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9636252" y="268224"/>
            <a:ext cx="158115" cy="296545"/>
          </a:xfrm>
          <a:custGeom>
            <a:avLst/>
            <a:gdLst/>
            <a:ahLst/>
            <a:cxnLst/>
            <a:rect l="l" t="t" r="r" b="b"/>
            <a:pathLst>
              <a:path w="158115" h="296545">
                <a:moveTo>
                  <a:pt x="157733" y="80009"/>
                </a:moveTo>
                <a:lnTo>
                  <a:pt x="155447" y="82295"/>
                </a:lnTo>
                <a:lnTo>
                  <a:pt x="153923" y="85343"/>
                </a:lnTo>
                <a:lnTo>
                  <a:pt x="150113" y="88391"/>
                </a:lnTo>
                <a:lnTo>
                  <a:pt x="147065" y="92963"/>
                </a:lnTo>
                <a:lnTo>
                  <a:pt x="143255" y="98297"/>
                </a:lnTo>
                <a:lnTo>
                  <a:pt x="138683" y="104393"/>
                </a:lnTo>
                <a:lnTo>
                  <a:pt x="134111" y="111251"/>
                </a:lnTo>
                <a:lnTo>
                  <a:pt x="128777" y="118109"/>
                </a:lnTo>
                <a:lnTo>
                  <a:pt x="124205" y="125729"/>
                </a:lnTo>
                <a:lnTo>
                  <a:pt x="118871" y="133349"/>
                </a:lnTo>
                <a:lnTo>
                  <a:pt x="99821" y="172211"/>
                </a:lnTo>
                <a:lnTo>
                  <a:pt x="90677" y="218693"/>
                </a:lnTo>
                <a:lnTo>
                  <a:pt x="89153" y="229361"/>
                </a:lnTo>
                <a:lnTo>
                  <a:pt x="87629" y="239267"/>
                </a:lnTo>
                <a:lnTo>
                  <a:pt x="86867" y="249173"/>
                </a:lnTo>
                <a:lnTo>
                  <a:pt x="86105" y="258317"/>
                </a:lnTo>
                <a:lnTo>
                  <a:pt x="86105" y="267461"/>
                </a:lnTo>
                <a:lnTo>
                  <a:pt x="85343" y="275081"/>
                </a:lnTo>
                <a:lnTo>
                  <a:pt x="84581" y="281939"/>
                </a:lnTo>
                <a:lnTo>
                  <a:pt x="84581" y="296417"/>
                </a:lnTo>
                <a:lnTo>
                  <a:pt x="0" y="296417"/>
                </a:lnTo>
                <a:lnTo>
                  <a:pt x="40385" y="126491"/>
                </a:lnTo>
                <a:lnTo>
                  <a:pt x="68579" y="36575"/>
                </a:lnTo>
                <a:lnTo>
                  <a:pt x="98297" y="0"/>
                </a:lnTo>
                <a:lnTo>
                  <a:pt x="157733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9707880" y="224027"/>
            <a:ext cx="213360" cy="342900"/>
          </a:xfrm>
          <a:custGeom>
            <a:avLst/>
            <a:gdLst/>
            <a:ahLst/>
            <a:cxnLst/>
            <a:rect l="l" t="t" r="r" b="b"/>
            <a:pathLst>
              <a:path w="213359" h="342900">
                <a:moveTo>
                  <a:pt x="213360" y="342900"/>
                </a:moveTo>
                <a:lnTo>
                  <a:pt x="150876" y="149352"/>
                </a:lnTo>
                <a:lnTo>
                  <a:pt x="118110" y="64008"/>
                </a:lnTo>
                <a:lnTo>
                  <a:pt x="43433" y="0"/>
                </a:lnTo>
                <a:lnTo>
                  <a:pt x="0" y="91440"/>
                </a:lnTo>
                <a:lnTo>
                  <a:pt x="762" y="92202"/>
                </a:lnTo>
                <a:lnTo>
                  <a:pt x="3810" y="93726"/>
                </a:lnTo>
                <a:lnTo>
                  <a:pt x="8382" y="97536"/>
                </a:lnTo>
                <a:lnTo>
                  <a:pt x="14478" y="101346"/>
                </a:lnTo>
                <a:lnTo>
                  <a:pt x="22098" y="106680"/>
                </a:lnTo>
                <a:lnTo>
                  <a:pt x="29718" y="112776"/>
                </a:lnTo>
                <a:lnTo>
                  <a:pt x="38862" y="119634"/>
                </a:lnTo>
                <a:lnTo>
                  <a:pt x="48006" y="128016"/>
                </a:lnTo>
                <a:lnTo>
                  <a:pt x="57912" y="136398"/>
                </a:lnTo>
                <a:lnTo>
                  <a:pt x="67056" y="146304"/>
                </a:lnTo>
                <a:lnTo>
                  <a:pt x="93726" y="178308"/>
                </a:lnTo>
                <a:lnTo>
                  <a:pt x="110489" y="214122"/>
                </a:lnTo>
                <a:lnTo>
                  <a:pt x="114300" y="231648"/>
                </a:lnTo>
                <a:lnTo>
                  <a:pt x="116586" y="240792"/>
                </a:lnTo>
                <a:lnTo>
                  <a:pt x="118110" y="251460"/>
                </a:lnTo>
                <a:lnTo>
                  <a:pt x="119634" y="261366"/>
                </a:lnTo>
                <a:lnTo>
                  <a:pt x="121157" y="272796"/>
                </a:lnTo>
                <a:lnTo>
                  <a:pt x="121920" y="283464"/>
                </a:lnTo>
                <a:lnTo>
                  <a:pt x="123444" y="293370"/>
                </a:lnTo>
                <a:lnTo>
                  <a:pt x="124968" y="312420"/>
                </a:lnTo>
                <a:lnTo>
                  <a:pt x="125730" y="320802"/>
                </a:lnTo>
                <a:lnTo>
                  <a:pt x="125730" y="328422"/>
                </a:lnTo>
                <a:lnTo>
                  <a:pt x="126492" y="333756"/>
                </a:lnTo>
                <a:lnTo>
                  <a:pt x="126492" y="338328"/>
                </a:lnTo>
                <a:lnTo>
                  <a:pt x="127254" y="341376"/>
                </a:lnTo>
                <a:lnTo>
                  <a:pt x="127254" y="342900"/>
                </a:lnTo>
                <a:lnTo>
                  <a:pt x="213360" y="342900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9707880" y="224027"/>
            <a:ext cx="211454" cy="340995"/>
          </a:xfrm>
          <a:custGeom>
            <a:avLst/>
            <a:gdLst/>
            <a:ahLst/>
            <a:cxnLst/>
            <a:rect l="l" t="t" r="r" b="b"/>
            <a:pathLst>
              <a:path w="211454" h="340995">
                <a:moveTo>
                  <a:pt x="0" y="90677"/>
                </a:moveTo>
                <a:lnTo>
                  <a:pt x="762" y="91439"/>
                </a:lnTo>
                <a:lnTo>
                  <a:pt x="3810" y="93725"/>
                </a:lnTo>
                <a:lnTo>
                  <a:pt x="8382" y="96773"/>
                </a:lnTo>
                <a:lnTo>
                  <a:pt x="14478" y="100583"/>
                </a:lnTo>
                <a:lnTo>
                  <a:pt x="21336" y="105917"/>
                </a:lnTo>
                <a:lnTo>
                  <a:pt x="57150" y="135635"/>
                </a:lnTo>
                <a:lnTo>
                  <a:pt x="92964" y="176783"/>
                </a:lnTo>
                <a:lnTo>
                  <a:pt x="109728" y="212597"/>
                </a:lnTo>
                <a:lnTo>
                  <a:pt x="113538" y="230123"/>
                </a:lnTo>
                <a:lnTo>
                  <a:pt x="115823" y="239267"/>
                </a:lnTo>
                <a:lnTo>
                  <a:pt x="117348" y="249935"/>
                </a:lnTo>
                <a:lnTo>
                  <a:pt x="118872" y="259841"/>
                </a:lnTo>
                <a:lnTo>
                  <a:pt x="119634" y="270509"/>
                </a:lnTo>
                <a:lnTo>
                  <a:pt x="121158" y="281177"/>
                </a:lnTo>
                <a:lnTo>
                  <a:pt x="121920" y="291845"/>
                </a:lnTo>
                <a:lnTo>
                  <a:pt x="122682" y="300989"/>
                </a:lnTo>
                <a:lnTo>
                  <a:pt x="124206" y="310895"/>
                </a:lnTo>
                <a:lnTo>
                  <a:pt x="124206" y="318515"/>
                </a:lnTo>
                <a:lnTo>
                  <a:pt x="124968" y="326135"/>
                </a:lnTo>
                <a:lnTo>
                  <a:pt x="125730" y="332231"/>
                </a:lnTo>
                <a:lnTo>
                  <a:pt x="125730" y="340613"/>
                </a:lnTo>
                <a:lnTo>
                  <a:pt x="211074" y="340613"/>
                </a:lnTo>
                <a:lnTo>
                  <a:pt x="149352" y="148589"/>
                </a:lnTo>
                <a:lnTo>
                  <a:pt x="117348" y="64007"/>
                </a:lnTo>
                <a:lnTo>
                  <a:pt x="43433" y="0"/>
                </a:lnTo>
                <a:lnTo>
                  <a:pt x="0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9635490" y="138684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85344"/>
                </a:moveTo>
                <a:lnTo>
                  <a:pt x="142494" y="0"/>
                </a:lnTo>
                <a:lnTo>
                  <a:pt x="141732" y="762"/>
                </a:lnTo>
                <a:lnTo>
                  <a:pt x="139446" y="2286"/>
                </a:lnTo>
                <a:lnTo>
                  <a:pt x="136398" y="4572"/>
                </a:lnTo>
                <a:lnTo>
                  <a:pt x="131826" y="7620"/>
                </a:lnTo>
                <a:lnTo>
                  <a:pt x="121157" y="16764"/>
                </a:lnTo>
                <a:lnTo>
                  <a:pt x="107442" y="27432"/>
                </a:lnTo>
                <a:lnTo>
                  <a:pt x="84582" y="48006"/>
                </a:lnTo>
                <a:lnTo>
                  <a:pt x="76200" y="54864"/>
                </a:lnTo>
                <a:lnTo>
                  <a:pt x="62484" y="70104"/>
                </a:lnTo>
                <a:lnTo>
                  <a:pt x="50292" y="85344"/>
                </a:lnTo>
                <a:lnTo>
                  <a:pt x="44957" y="92964"/>
                </a:lnTo>
                <a:lnTo>
                  <a:pt x="40386" y="102108"/>
                </a:lnTo>
                <a:lnTo>
                  <a:pt x="35052" y="110490"/>
                </a:lnTo>
                <a:lnTo>
                  <a:pt x="30480" y="120396"/>
                </a:lnTo>
                <a:lnTo>
                  <a:pt x="25907" y="129540"/>
                </a:lnTo>
                <a:lnTo>
                  <a:pt x="22098" y="139446"/>
                </a:lnTo>
                <a:lnTo>
                  <a:pt x="14478" y="157734"/>
                </a:lnTo>
                <a:lnTo>
                  <a:pt x="11430" y="166878"/>
                </a:lnTo>
                <a:lnTo>
                  <a:pt x="8382" y="174498"/>
                </a:lnTo>
                <a:lnTo>
                  <a:pt x="0" y="199644"/>
                </a:lnTo>
                <a:lnTo>
                  <a:pt x="0" y="428244"/>
                </a:lnTo>
                <a:lnTo>
                  <a:pt x="28194" y="428244"/>
                </a:lnTo>
                <a:lnTo>
                  <a:pt x="28194" y="427482"/>
                </a:lnTo>
                <a:lnTo>
                  <a:pt x="28956" y="426720"/>
                </a:lnTo>
                <a:lnTo>
                  <a:pt x="28956" y="422910"/>
                </a:lnTo>
                <a:lnTo>
                  <a:pt x="29718" y="419862"/>
                </a:lnTo>
                <a:lnTo>
                  <a:pt x="31242" y="412242"/>
                </a:lnTo>
                <a:lnTo>
                  <a:pt x="31242" y="407670"/>
                </a:lnTo>
                <a:lnTo>
                  <a:pt x="32766" y="403098"/>
                </a:lnTo>
                <a:lnTo>
                  <a:pt x="34290" y="392430"/>
                </a:lnTo>
                <a:lnTo>
                  <a:pt x="35814" y="386334"/>
                </a:lnTo>
                <a:lnTo>
                  <a:pt x="36576" y="380238"/>
                </a:lnTo>
                <a:lnTo>
                  <a:pt x="38100" y="374142"/>
                </a:lnTo>
                <a:lnTo>
                  <a:pt x="38862" y="367284"/>
                </a:lnTo>
                <a:lnTo>
                  <a:pt x="41910" y="353568"/>
                </a:lnTo>
                <a:lnTo>
                  <a:pt x="42672" y="345948"/>
                </a:lnTo>
                <a:lnTo>
                  <a:pt x="44196" y="339090"/>
                </a:lnTo>
                <a:lnTo>
                  <a:pt x="45720" y="331470"/>
                </a:lnTo>
                <a:lnTo>
                  <a:pt x="47244" y="324612"/>
                </a:lnTo>
                <a:lnTo>
                  <a:pt x="50292" y="309372"/>
                </a:lnTo>
                <a:lnTo>
                  <a:pt x="51816" y="302514"/>
                </a:lnTo>
                <a:lnTo>
                  <a:pt x="54102" y="295656"/>
                </a:lnTo>
                <a:lnTo>
                  <a:pt x="57150" y="281940"/>
                </a:lnTo>
                <a:lnTo>
                  <a:pt x="58674" y="275844"/>
                </a:lnTo>
                <a:lnTo>
                  <a:pt x="60960" y="269748"/>
                </a:lnTo>
                <a:lnTo>
                  <a:pt x="62484" y="263652"/>
                </a:lnTo>
                <a:lnTo>
                  <a:pt x="83820" y="217932"/>
                </a:lnTo>
                <a:lnTo>
                  <a:pt x="108204" y="183642"/>
                </a:lnTo>
                <a:lnTo>
                  <a:pt x="112775" y="176022"/>
                </a:lnTo>
                <a:lnTo>
                  <a:pt x="123443" y="162306"/>
                </a:lnTo>
                <a:lnTo>
                  <a:pt x="129539" y="156210"/>
                </a:lnTo>
                <a:lnTo>
                  <a:pt x="140208" y="142494"/>
                </a:lnTo>
                <a:lnTo>
                  <a:pt x="150876" y="130302"/>
                </a:lnTo>
                <a:lnTo>
                  <a:pt x="155448" y="124206"/>
                </a:lnTo>
                <a:lnTo>
                  <a:pt x="164592" y="113538"/>
                </a:lnTo>
                <a:lnTo>
                  <a:pt x="169164" y="108966"/>
                </a:lnTo>
                <a:lnTo>
                  <a:pt x="176784" y="99822"/>
                </a:lnTo>
                <a:lnTo>
                  <a:pt x="179832" y="96012"/>
                </a:lnTo>
                <a:lnTo>
                  <a:pt x="182880" y="92964"/>
                </a:lnTo>
                <a:lnTo>
                  <a:pt x="185928" y="90678"/>
                </a:lnTo>
                <a:lnTo>
                  <a:pt x="187452" y="88392"/>
                </a:lnTo>
                <a:lnTo>
                  <a:pt x="188976" y="86868"/>
                </a:lnTo>
                <a:lnTo>
                  <a:pt x="189738" y="85344"/>
                </a:lnTo>
                <a:lnTo>
                  <a:pt x="190500" y="85344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9636252" y="139445"/>
            <a:ext cx="188595" cy="425450"/>
          </a:xfrm>
          <a:custGeom>
            <a:avLst/>
            <a:gdLst/>
            <a:ahLst/>
            <a:cxnLst/>
            <a:rect l="l" t="t" r="r" b="b"/>
            <a:pathLst>
              <a:path w="188595" h="425450">
                <a:moveTo>
                  <a:pt x="188214" y="84581"/>
                </a:moveTo>
                <a:lnTo>
                  <a:pt x="187452" y="86105"/>
                </a:lnTo>
                <a:lnTo>
                  <a:pt x="178308" y="95249"/>
                </a:lnTo>
                <a:lnTo>
                  <a:pt x="175260" y="99059"/>
                </a:lnTo>
                <a:lnTo>
                  <a:pt x="171450" y="103631"/>
                </a:lnTo>
                <a:lnTo>
                  <a:pt x="167640" y="107441"/>
                </a:lnTo>
                <a:lnTo>
                  <a:pt x="149352" y="128777"/>
                </a:lnTo>
                <a:lnTo>
                  <a:pt x="144018" y="134873"/>
                </a:lnTo>
                <a:lnTo>
                  <a:pt x="138684" y="141731"/>
                </a:lnTo>
                <a:lnTo>
                  <a:pt x="133350" y="147827"/>
                </a:lnTo>
                <a:lnTo>
                  <a:pt x="101346" y="188975"/>
                </a:lnTo>
                <a:lnTo>
                  <a:pt x="96774" y="195833"/>
                </a:lnTo>
                <a:lnTo>
                  <a:pt x="91440" y="202691"/>
                </a:lnTo>
                <a:lnTo>
                  <a:pt x="86868" y="209549"/>
                </a:lnTo>
                <a:lnTo>
                  <a:pt x="83058" y="216407"/>
                </a:lnTo>
                <a:lnTo>
                  <a:pt x="71628" y="234695"/>
                </a:lnTo>
                <a:lnTo>
                  <a:pt x="69342" y="240029"/>
                </a:lnTo>
                <a:lnTo>
                  <a:pt x="67056" y="246125"/>
                </a:lnTo>
                <a:lnTo>
                  <a:pt x="64770" y="250697"/>
                </a:lnTo>
                <a:lnTo>
                  <a:pt x="63246" y="256031"/>
                </a:lnTo>
                <a:lnTo>
                  <a:pt x="60960" y="261365"/>
                </a:lnTo>
                <a:lnTo>
                  <a:pt x="56388" y="279653"/>
                </a:lnTo>
                <a:lnTo>
                  <a:pt x="54864" y="286511"/>
                </a:lnTo>
                <a:lnTo>
                  <a:pt x="52578" y="293369"/>
                </a:lnTo>
                <a:lnTo>
                  <a:pt x="49530" y="307085"/>
                </a:lnTo>
                <a:lnTo>
                  <a:pt x="46482" y="322325"/>
                </a:lnTo>
                <a:lnTo>
                  <a:pt x="44958" y="329183"/>
                </a:lnTo>
                <a:lnTo>
                  <a:pt x="43434" y="336803"/>
                </a:lnTo>
                <a:lnTo>
                  <a:pt x="41910" y="343661"/>
                </a:lnTo>
                <a:lnTo>
                  <a:pt x="41148" y="350519"/>
                </a:lnTo>
                <a:lnTo>
                  <a:pt x="38100" y="364235"/>
                </a:lnTo>
                <a:lnTo>
                  <a:pt x="37338" y="371093"/>
                </a:lnTo>
                <a:lnTo>
                  <a:pt x="35814" y="377189"/>
                </a:lnTo>
                <a:lnTo>
                  <a:pt x="35052" y="383285"/>
                </a:lnTo>
                <a:lnTo>
                  <a:pt x="33528" y="389381"/>
                </a:lnTo>
                <a:lnTo>
                  <a:pt x="32766" y="395477"/>
                </a:lnTo>
                <a:lnTo>
                  <a:pt x="32004" y="400049"/>
                </a:lnTo>
                <a:lnTo>
                  <a:pt x="31242" y="405383"/>
                </a:lnTo>
                <a:lnTo>
                  <a:pt x="28956" y="416813"/>
                </a:lnTo>
                <a:lnTo>
                  <a:pt x="28956" y="419861"/>
                </a:lnTo>
                <a:lnTo>
                  <a:pt x="28194" y="422147"/>
                </a:lnTo>
                <a:lnTo>
                  <a:pt x="28194" y="423671"/>
                </a:lnTo>
                <a:lnTo>
                  <a:pt x="27432" y="424433"/>
                </a:lnTo>
                <a:lnTo>
                  <a:pt x="27432" y="425195"/>
                </a:lnTo>
                <a:lnTo>
                  <a:pt x="0" y="425195"/>
                </a:lnTo>
                <a:lnTo>
                  <a:pt x="0" y="198119"/>
                </a:lnTo>
                <a:lnTo>
                  <a:pt x="762" y="195833"/>
                </a:lnTo>
                <a:lnTo>
                  <a:pt x="2286" y="192023"/>
                </a:lnTo>
                <a:lnTo>
                  <a:pt x="3810" y="186689"/>
                </a:lnTo>
                <a:lnTo>
                  <a:pt x="5334" y="180593"/>
                </a:lnTo>
                <a:lnTo>
                  <a:pt x="8382" y="172973"/>
                </a:lnTo>
                <a:lnTo>
                  <a:pt x="10668" y="165353"/>
                </a:lnTo>
                <a:lnTo>
                  <a:pt x="14478" y="156971"/>
                </a:lnTo>
                <a:lnTo>
                  <a:pt x="17526" y="147827"/>
                </a:lnTo>
                <a:lnTo>
                  <a:pt x="21336" y="137921"/>
                </a:lnTo>
                <a:lnTo>
                  <a:pt x="25146" y="128777"/>
                </a:lnTo>
                <a:lnTo>
                  <a:pt x="29718" y="119633"/>
                </a:lnTo>
                <a:lnTo>
                  <a:pt x="34290" y="109727"/>
                </a:lnTo>
                <a:lnTo>
                  <a:pt x="39624" y="101345"/>
                </a:lnTo>
                <a:lnTo>
                  <a:pt x="44196" y="92201"/>
                </a:lnTo>
                <a:lnTo>
                  <a:pt x="54864" y="76961"/>
                </a:lnTo>
                <a:lnTo>
                  <a:pt x="61722" y="70103"/>
                </a:lnTo>
                <a:lnTo>
                  <a:pt x="75438" y="54863"/>
                </a:lnTo>
                <a:lnTo>
                  <a:pt x="83058" y="47243"/>
                </a:lnTo>
                <a:lnTo>
                  <a:pt x="90678" y="40385"/>
                </a:lnTo>
                <a:lnTo>
                  <a:pt x="98298" y="34289"/>
                </a:lnTo>
                <a:lnTo>
                  <a:pt x="105918" y="27431"/>
                </a:lnTo>
                <a:lnTo>
                  <a:pt x="112776" y="21335"/>
                </a:lnTo>
                <a:lnTo>
                  <a:pt x="119634" y="16001"/>
                </a:lnTo>
                <a:lnTo>
                  <a:pt x="125730" y="11429"/>
                </a:lnTo>
                <a:lnTo>
                  <a:pt x="130302" y="7619"/>
                </a:lnTo>
                <a:lnTo>
                  <a:pt x="134874" y="4571"/>
                </a:lnTo>
                <a:lnTo>
                  <a:pt x="138684" y="2285"/>
                </a:lnTo>
                <a:lnTo>
                  <a:pt x="140208" y="0"/>
                </a:lnTo>
                <a:lnTo>
                  <a:pt x="140970" y="0"/>
                </a:lnTo>
                <a:lnTo>
                  <a:pt x="188214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9701021" y="138684"/>
            <a:ext cx="220345" cy="428625"/>
          </a:xfrm>
          <a:custGeom>
            <a:avLst/>
            <a:gdLst/>
            <a:ahLst/>
            <a:cxnLst/>
            <a:rect l="l" t="t" r="r" b="b"/>
            <a:pathLst>
              <a:path w="220345" h="428625">
                <a:moveTo>
                  <a:pt x="220218" y="428243"/>
                </a:moveTo>
                <a:lnTo>
                  <a:pt x="220218" y="199643"/>
                </a:lnTo>
                <a:lnTo>
                  <a:pt x="219456" y="198881"/>
                </a:lnTo>
                <a:lnTo>
                  <a:pt x="219456" y="196595"/>
                </a:lnTo>
                <a:lnTo>
                  <a:pt x="217932" y="192785"/>
                </a:lnTo>
                <a:lnTo>
                  <a:pt x="217170" y="187451"/>
                </a:lnTo>
                <a:lnTo>
                  <a:pt x="214884" y="180593"/>
                </a:lnTo>
                <a:lnTo>
                  <a:pt x="201930" y="138683"/>
                </a:lnTo>
                <a:lnTo>
                  <a:pt x="185928" y="101345"/>
                </a:lnTo>
                <a:lnTo>
                  <a:pt x="169926" y="77723"/>
                </a:lnTo>
                <a:lnTo>
                  <a:pt x="163830" y="69341"/>
                </a:lnTo>
                <a:lnTo>
                  <a:pt x="156210" y="61721"/>
                </a:lnTo>
                <a:lnTo>
                  <a:pt x="147828" y="54101"/>
                </a:lnTo>
                <a:lnTo>
                  <a:pt x="140208" y="47243"/>
                </a:lnTo>
                <a:lnTo>
                  <a:pt x="131826" y="39623"/>
                </a:lnTo>
                <a:lnTo>
                  <a:pt x="123444" y="33527"/>
                </a:lnTo>
                <a:lnTo>
                  <a:pt x="115823" y="26669"/>
                </a:lnTo>
                <a:lnTo>
                  <a:pt x="107442" y="21335"/>
                </a:lnTo>
                <a:lnTo>
                  <a:pt x="100584" y="16001"/>
                </a:lnTo>
                <a:lnTo>
                  <a:pt x="93726" y="11429"/>
                </a:lnTo>
                <a:lnTo>
                  <a:pt x="88392" y="7619"/>
                </a:lnTo>
                <a:lnTo>
                  <a:pt x="83820" y="4571"/>
                </a:lnTo>
                <a:lnTo>
                  <a:pt x="80010" y="2285"/>
                </a:lnTo>
                <a:lnTo>
                  <a:pt x="77724" y="761"/>
                </a:lnTo>
                <a:lnTo>
                  <a:pt x="76962" y="0"/>
                </a:lnTo>
                <a:lnTo>
                  <a:pt x="76200" y="761"/>
                </a:lnTo>
                <a:lnTo>
                  <a:pt x="74676" y="1523"/>
                </a:lnTo>
                <a:lnTo>
                  <a:pt x="72390" y="3047"/>
                </a:lnTo>
                <a:lnTo>
                  <a:pt x="68580" y="5333"/>
                </a:lnTo>
                <a:lnTo>
                  <a:pt x="64769" y="8381"/>
                </a:lnTo>
                <a:lnTo>
                  <a:pt x="54102" y="16001"/>
                </a:lnTo>
                <a:lnTo>
                  <a:pt x="48006" y="20573"/>
                </a:lnTo>
                <a:lnTo>
                  <a:pt x="41910" y="25907"/>
                </a:lnTo>
                <a:lnTo>
                  <a:pt x="35814" y="30479"/>
                </a:lnTo>
                <a:lnTo>
                  <a:pt x="28956" y="36575"/>
                </a:lnTo>
                <a:lnTo>
                  <a:pt x="22859" y="41909"/>
                </a:lnTo>
                <a:lnTo>
                  <a:pt x="16764" y="48005"/>
                </a:lnTo>
                <a:lnTo>
                  <a:pt x="10667" y="54863"/>
                </a:lnTo>
                <a:lnTo>
                  <a:pt x="0" y="67055"/>
                </a:lnTo>
                <a:lnTo>
                  <a:pt x="762" y="67055"/>
                </a:lnTo>
                <a:lnTo>
                  <a:pt x="1524" y="68579"/>
                </a:lnTo>
                <a:lnTo>
                  <a:pt x="3048" y="69341"/>
                </a:lnTo>
                <a:lnTo>
                  <a:pt x="5334" y="70865"/>
                </a:lnTo>
                <a:lnTo>
                  <a:pt x="8382" y="73151"/>
                </a:lnTo>
                <a:lnTo>
                  <a:pt x="11430" y="76199"/>
                </a:lnTo>
                <a:lnTo>
                  <a:pt x="15240" y="79247"/>
                </a:lnTo>
                <a:lnTo>
                  <a:pt x="19050" y="83057"/>
                </a:lnTo>
                <a:lnTo>
                  <a:pt x="23622" y="86867"/>
                </a:lnTo>
                <a:lnTo>
                  <a:pt x="28956" y="90677"/>
                </a:lnTo>
                <a:lnTo>
                  <a:pt x="33528" y="95249"/>
                </a:lnTo>
                <a:lnTo>
                  <a:pt x="39624" y="100583"/>
                </a:lnTo>
                <a:lnTo>
                  <a:pt x="44958" y="105917"/>
                </a:lnTo>
                <a:lnTo>
                  <a:pt x="51053" y="111251"/>
                </a:lnTo>
                <a:lnTo>
                  <a:pt x="69342" y="129539"/>
                </a:lnTo>
                <a:lnTo>
                  <a:pt x="76200" y="135635"/>
                </a:lnTo>
                <a:lnTo>
                  <a:pt x="94488" y="156209"/>
                </a:lnTo>
                <a:lnTo>
                  <a:pt x="100584" y="163829"/>
                </a:lnTo>
                <a:lnTo>
                  <a:pt x="106680" y="170687"/>
                </a:lnTo>
                <a:lnTo>
                  <a:pt x="112776" y="178307"/>
                </a:lnTo>
                <a:lnTo>
                  <a:pt x="118110" y="185165"/>
                </a:lnTo>
                <a:lnTo>
                  <a:pt x="123444" y="192785"/>
                </a:lnTo>
                <a:lnTo>
                  <a:pt x="132588" y="208025"/>
                </a:lnTo>
                <a:lnTo>
                  <a:pt x="137160" y="214883"/>
                </a:lnTo>
                <a:lnTo>
                  <a:pt x="140970" y="222503"/>
                </a:lnTo>
                <a:lnTo>
                  <a:pt x="144018" y="230123"/>
                </a:lnTo>
                <a:lnTo>
                  <a:pt x="147066" y="236981"/>
                </a:lnTo>
                <a:lnTo>
                  <a:pt x="150114" y="247649"/>
                </a:lnTo>
                <a:lnTo>
                  <a:pt x="152400" y="252983"/>
                </a:lnTo>
                <a:lnTo>
                  <a:pt x="153924" y="259079"/>
                </a:lnTo>
                <a:lnTo>
                  <a:pt x="156972" y="272795"/>
                </a:lnTo>
                <a:lnTo>
                  <a:pt x="159258" y="279653"/>
                </a:lnTo>
                <a:lnTo>
                  <a:pt x="160782" y="287273"/>
                </a:lnTo>
                <a:lnTo>
                  <a:pt x="163068" y="294893"/>
                </a:lnTo>
                <a:lnTo>
                  <a:pt x="164592" y="302513"/>
                </a:lnTo>
                <a:lnTo>
                  <a:pt x="166116" y="310895"/>
                </a:lnTo>
                <a:lnTo>
                  <a:pt x="168402" y="318515"/>
                </a:lnTo>
                <a:lnTo>
                  <a:pt x="169926" y="326897"/>
                </a:lnTo>
                <a:lnTo>
                  <a:pt x="172212" y="334517"/>
                </a:lnTo>
                <a:lnTo>
                  <a:pt x="173736" y="342899"/>
                </a:lnTo>
                <a:lnTo>
                  <a:pt x="179832" y="373379"/>
                </a:lnTo>
                <a:lnTo>
                  <a:pt x="182880" y="387095"/>
                </a:lnTo>
                <a:lnTo>
                  <a:pt x="184404" y="393191"/>
                </a:lnTo>
                <a:lnTo>
                  <a:pt x="185166" y="399287"/>
                </a:lnTo>
                <a:lnTo>
                  <a:pt x="186690" y="404621"/>
                </a:lnTo>
                <a:lnTo>
                  <a:pt x="187452" y="409955"/>
                </a:lnTo>
                <a:lnTo>
                  <a:pt x="188214" y="414527"/>
                </a:lnTo>
                <a:lnTo>
                  <a:pt x="188976" y="418337"/>
                </a:lnTo>
                <a:lnTo>
                  <a:pt x="190500" y="424433"/>
                </a:lnTo>
                <a:lnTo>
                  <a:pt x="190500" y="425957"/>
                </a:lnTo>
                <a:lnTo>
                  <a:pt x="191262" y="427481"/>
                </a:lnTo>
                <a:lnTo>
                  <a:pt x="191262" y="428243"/>
                </a:lnTo>
                <a:lnTo>
                  <a:pt x="220218" y="428243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9701021" y="139445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0" y="66294"/>
                </a:moveTo>
                <a:lnTo>
                  <a:pt x="1524" y="67818"/>
                </a:lnTo>
                <a:lnTo>
                  <a:pt x="3048" y="68580"/>
                </a:lnTo>
                <a:lnTo>
                  <a:pt x="5334" y="70866"/>
                </a:lnTo>
                <a:lnTo>
                  <a:pt x="7620" y="73152"/>
                </a:lnTo>
                <a:lnTo>
                  <a:pt x="10668" y="75438"/>
                </a:lnTo>
                <a:lnTo>
                  <a:pt x="15240" y="78486"/>
                </a:lnTo>
                <a:lnTo>
                  <a:pt x="19050" y="82296"/>
                </a:lnTo>
                <a:lnTo>
                  <a:pt x="23622" y="86106"/>
                </a:lnTo>
                <a:lnTo>
                  <a:pt x="28194" y="90678"/>
                </a:lnTo>
                <a:lnTo>
                  <a:pt x="38862" y="99822"/>
                </a:lnTo>
                <a:lnTo>
                  <a:pt x="51053" y="110490"/>
                </a:lnTo>
                <a:lnTo>
                  <a:pt x="56388" y="115824"/>
                </a:lnTo>
                <a:lnTo>
                  <a:pt x="62484" y="122682"/>
                </a:lnTo>
                <a:lnTo>
                  <a:pt x="69342" y="128778"/>
                </a:lnTo>
                <a:lnTo>
                  <a:pt x="75438" y="134874"/>
                </a:lnTo>
                <a:lnTo>
                  <a:pt x="105918" y="169164"/>
                </a:lnTo>
                <a:lnTo>
                  <a:pt x="112014" y="176784"/>
                </a:lnTo>
                <a:lnTo>
                  <a:pt x="117348" y="184404"/>
                </a:lnTo>
                <a:lnTo>
                  <a:pt x="122682" y="191262"/>
                </a:lnTo>
                <a:lnTo>
                  <a:pt x="131826" y="206502"/>
                </a:lnTo>
                <a:lnTo>
                  <a:pt x="136398" y="213360"/>
                </a:lnTo>
                <a:lnTo>
                  <a:pt x="139446" y="220980"/>
                </a:lnTo>
                <a:lnTo>
                  <a:pt x="143256" y="228600"/>
                </a:lnTo>
                <a:lnTo>
                  <a:pt x="145542" y="235458"/>
                </a:lnTo>
                <a:lnTo>
                  <a:pt x="147828" y="240030"/>
                </a:lnTo>
                <a:lnTo>
                  <a:pt x="149352" y="245364"/>
                </a:lnTo>
                <a:lnTo>
                  <a:pt x="153924" y="263652"/>
                </a:lnTo>
                <a:lnTo>
                  <a:pt x="156210" y="270510"/>
                </a:lnTo>
                <a:lnTo>
                  <a:pt x="157734" y="278130"/>
                </a:lnTo>
                <a:lnTo>
                  <a:pt x="160020" y="284988"/>
                </a:lnTo>
                <a:lnTo>
                  <a:pt x="161544" y="292608"/>
                </a:lnTo>
                <a:lnTo>
                  <a:pt x="163068" y="300990"/>
                </a:lnTo>
                <a:lnTo>
                  <a:pt x="165354" y="308610"/>
                </a:lnTo>
                <a:lnTo>
                  <a:pt x="166878" y="316230"/>
                </a:lnTo>
                <a:lnTo>
                  <a:pt x="168402" y="324612"/>
                </a:lnTo>
                <a:lnTo>
                  <a:pt x="170688" y="332232"/>
                </a:lnTo>
                <a:lnTo>
                  <a:pt x="172212" y="340614"/>
                </a:lnTo>
                <a:lnTo>
                  <a:pt x="176784" y="363474"/>
                </a:lnTo>
                <a:lnTo>
                  <a:pt x="179070" y="370332"/>
                </a:lnTo>
                <a:lnTo>
                  <a:pt x="179832" y="377190"/>
                </a:lnTo>
                <a:lnTo>
                  <a:pt x="182880" y="390906"/>
                </a:lnTo>
                <a:lnTo>
                  <a:pt x="183642" y="396240"/>
                </a:lnTo>
                <a:lnTo>
                  <a:pt x="185166" y="401574"/>
                </a:lnTo>
                <a:lnTo>
                  <a:pt x="189738" y="422910"/>
                </a:lnTo>
                <a:lnTo>
                  <a:pt x="189738" y="425196"/>
                </a:lnTo>
                <a:lnTo>
                  <a:pt x="217932" y="425196"/>
                </a:lnTo>
                <a:lnTo>
                  <a:pt x="217932" y="197358"/>
                </a:lnTo>
                <a:lnTo>
                  <a:pt x="217170" y="195072"/>
                </a:lnTo>
                <a:lnTo>
                  <a:pt x="216408" y="191262"/>
                </a:lnTo>
                <a:lnTo>
                  <a:pt x="214884" y="185928"/>
                </a:lnTo>
                <a:lnTo>
                  <a:pt x="213360" y="179832"/>
                </a:lnTo>
                <a:lnTo>
                  <a:pt x="211074" y="172974"/>
                </a:lnTo>
                <a:lnTo>
                  <a:pt x="196596" y="128016"/>
                </a:lnTo>
                <a:lnTo>
                  <a:pt x="179832" y="92202"/>
                </a:lnTo>
                <a:lnTo>
                  <a:pt x="139446" y="46482"/>
                </a:lnTo>
                <a:lnTo>
                  <a:pt x="106680" y="21336"/>
                </a:lnTo>
                <a:lnTo>
                  <a:pt x="99822" y="16002"/>
                </a:lnTo>
                <a:lnTo>
                  <a:pt x="92964" y="11430"/>
                </a:lnTo>
                <a:lnTo>
                  <a:pt x="87630" y="7620"/>
                </a:lnTo>
                <a:lnTo>
                  <a:pt x="83058" y="4572"/>
                </a:lnTo>
                <a:lnTo>
                  <a:pt x="79248" y="2286"/>
                </a:lnTo>
                <a:lnTo>
                  <a:pt x="76962" y="0"/>
                </a:lnTo>
                <a:lnTo>
                  <a:pt x="75438" y="0"/>
                </a:lnTo>
                <a:lnTo>
                  <a:pt x="73914" y="1524"/>
                </a:lnTo>
                <a:lnTo>
                  <a:pt x="71628" y="3048"/>
                </a:lnTo>
                <a:lnTo>
                  <a:pt x="67818" y="5334"/>
                </a:lnTo>
                <a:lnTo>
                  <a:pt x="64008" y="8382"/>
                </a:lnTo>
                <a:lnTo>
                  <a:pt x="53340" y="16002"/>
                </a:lnTo>
                <a:lnTo>
                  <a:pt x="48006" y="20574"/>
                </a:lnTo>
                <a:lnTo>
                  <a:pt x="41910" y="25908"/>
                </a:lnTo>
                <a:lnTo>
                  <a:pt x="35052" y="30480"/>
                </a:lnTo>
                <a:lnTo>
                  <a:pt x="28956" y="35814"/>
                </a:lnTo>
                <a:lnTo>
                  <a:pt x="4571" y="60198"/>
                </a:lnTo>
                <a:lnTo>
                  <a:pt x="0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429005" y="567690"/>
            <a:ext cx="85090" cy="6645909"/>
          </a:xfrm>
          <a:custGeom>
            <a:avLst/>
            <a:gdLst/>
            <a:ahLst/>
            <a:cxnLst/>
            <a:rect l="l" t="t" r="r" b="b"/>
            <a:pathLst>
              <a:path w="85090" h="6645909">
                <a:moveTo>
                  <a:pt x="0" y="6645402"/>
                </a:moveTo>
                <a:lnTo>
                  <a:pt x="84581" y="6645402"/>
                </a:lnTo>
                <a:lnTo>
                  <a:pt x="84581" y="0"/>
                </a:lnTo>
                <a:lnTo>
                  <a:pt x="0" y="0"/>
                </a:lnTo>
                <a:lnTo>
                  <a:pt x="0" y="6645402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27838" y="567690"/>
            <a:ext cx="86360" cy="6645909"/>
          </a:xfrm>
          <a:custGeom>
            <a:avLst/>
            <a:gdLst/>
            <a:ahLst/>
            <a:cxnLst/>
            <a:rect l="l" t="t" r="r" b="b"/>
            <a:pathLst>
              <a:path w="86360" h="6645909">
                <a:moveTo>
                  <a:pt x="0" y="6645402"/>
                </a:moveTo>
                <a:lnTo>
                  <a:pt x="86105" y="6645402"/>
                </a:lnTo>
                <a:lnTo>
                  <a:pt x="86105" y="0"/>
                </a:lnTo>
                <a:lnTo>
                  <a:pt x="0" y="0"/>
                </a:lnTo>
                <a:lnTo>
                  <a:pt x="0" y="6645402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28599" y="567689"/>
            <a:ext cx="283845" cy="6644640"/>
          </a:xfrm>
          <a:custGeom>
            <a:avLst/>
            <a:gdLst/>
            <a:ahLst/>
            <a:cxnLst/>
            <a:rect l="l" t="t" r="r" b="b"/>
            <a:pathLst>
              <a:path w="283845" h="6644640">
                <a:moveTo>
                  <a:pt x="283465" y="0"/>
                </a:moveTo>
                <a:lnTo>
                  <a:pt x="283465" y="6644556"/>
                </a:lnTo>
                <a:lnTo>
                  <a:pt x="0" y="6644556"/>
                </a:lnTo>
                <a:lnTo>
                  <a:pt x="0" y="0"/>
                </a:lnTo>
              </a:path>
            </a:pathLst>
          </a:custGeom>
          <a:ln w="46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13943" y="567690"/>
            <a:ext cx="115570" cy="6645909"/>
          </a:xfrm>
          <a:custGeom>
            <a:avLst/>
            <a:gdLst/>
            <a:ahLst/>
            <a:cxnLst/>
            <a:rect l="l" t="t" r="r" b="b"/>
            <a:pathLst>
              <a:path w="115570" h="6645909">
                <a:moveTo>
                  <a:pt x="0" y="0"/>
                </a:moveTo>
                <a:lnTo>
                  <a:pt x="0" y="6645402"/>
                </a:lnTo>
                <a:lnTo>
                  <a:pt x="115062" y="6645402"/>
                </a:lnTo>
                <a:lnTo>
                  <a:pt x="115061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9835895" y="567690"/>
            <a:ext cx="85090" cy="6645909"/>
          </a:xfrm>
          <a:custGeom>
            <a:avLst/>
            <a:gdLst/>
            <a:ahLst/>
            <a:cxnLst/>
            <a:rect l="l" t="t" r="r" b="b"/>
            <a:pathLst>
              <a:path w="85090" h="6645909">
                <a:moveTo>
                  <a:pt x="0" y="6645402"/>
                </a:moveTo>
                <a:lnTo>
                  <a:pt x="84582" y="6645402"/>
                </a:lnTo>
                <a:lnTo>
                  <a:pt x="84582" y="0"/>
                </a:lnTo>
                <a:lnTo>
                  <a:pt x="0" y="0"/>
                </a:lnTo>
                <a:lnTo>
                  <a:pt x="0" y="6645402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9634728" y="567690"/>
            <a:ext cx="86360" cy="6645909"/>
          </a:xfrm>
          <a:custGeom>
            <a:avLst/>
            <a:gdLst/>
            <a:ahLst/>
            <a:cxnLst/>
            <a:rect l="l" t="t" r="r" b="b"/>
            <a:pathLst>
              <a:path w="86359" h="6645909">
                <a:moveTo>
                  <a:pt x="0" y="6645402"/>
                </a:moveTo>
                <a:lnTo>
                  <a:pt x="86105" y="6645402"/>
                </a:lnTo>
                <a:lnTo>
                  <a:pt x="86105" y="0"/>
                </a:lnTo>
                <a:lnTo>
                  <a:pt x="0" y="0"/>
                </a:lnTo>
                <a:lnTo>
                  <a:pt x="0" y="6645402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9635506" y="567689"/>
            <a:ext cx="283845" cy="6644640"/>
          </a:xfrm>
          <a:custGeom>
            <a:avLst/>
            <a:gdLst/>
            <a:ahLst/>
            <a:cxnLst/>
            <a:rect l="l" t="t" r="r" b="b"/>
            <a:pathLst>
              <a:path w="283845" h="6644640">
                <a:moveTo>
                  <a:pt x="283465" y="0"/>
                </a:moveTo>
                <a:lnTo>
                  <a:pt x="283465" y="6644556"/>
                </a:lnTo>
                <a:lnTo>
                  <a:pt x="0" y="6644556"/>
                </a:lnTo>
                <a:lnTo>
                  <a:pt x="0" y="0"/>
                </a:lnTo>
              </a:path>
            </a:pathLst>
          </a:custGeom>
          <a:ln w="46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9720833" y="567690"/>
            <a:ext cx="115570" cy="6645909"/>
          </a:xfrm>
          <a:custGeom>
            <a:avLst/>
            <a:gdLst/>
            <a:ahLst/>
            <a:cxnLst/>
            <a:rect l="l" t="t" r="r" b="b"/>
            <a:pathLst>
              <a:path w="115570" h="6645909">
                <a:moveTo>
                  <a:pt x="0" y="0"/>
                </a:moveTo>
                <a:lnTo>
                  <a:pt x="0" y="6645402"/>
                </a:lnTo>
                <a:lnTo>
                  <a:pt x="115061" y="6645402"/>
                </a:lnTo>
                <a:lnTo>
                  <a:pt x="115061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542544" y="7269480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5"/>
                </a:moveTo>
                <a:lnTo>
                  <a:pt x="28193" y="28955"/>
                </a:lnTo>
                <a:lnTo>
                  <a:pt x="28193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71450" y="7269480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72212" y="7270242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5">
                <a:moveTo>
                  <a:pt x="396240" y="113538"/>
                </a:moveTo>
                <a:lnTo>
                  <a:pt x="396240" y="0"/>
                </a:lnTo>
                <a:lnTo>
                  <a:pt x="0" y="0"/>
                </a:lnTo>
                <a:lnTo>
                  <a:pt x="0" y="113538"/>
                </a:lnTo>
                <a:lnTo>
                  <a:pt x="396240" y="113538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542544" y="7298435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4"/>
                </a:moveTo>
                <a:lnTo>
                  <a:pt x="57150" y="371094"/>
                </a:lnTo>
                <a:lnTo>
                  <a:pt x="57150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143255" y="7298435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4" h="371475">
                <a:moveTo>
                  <a:pt x="0" y="371094"/>
                </a:moveTo>
                <a:lnTo>
                  <a:pt x="56388" y="371094"/>
                </a:lnTo>
                <a:lnTo>
                  <a:pt x="56388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44018" y="7299197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453390" y="368046"/>
                </a:moveTo>
                <a:lnTo>
                  <a:pt x="453390" y="0"/>
                </a:lnTo>
                <a:lnTo>
                  <a:pt x="0" y="0"/>
                </a:lnTo>
                <a:lnTo>
                  <a:pt x="0" y="368046"/>
                </a:lnTo>
                <a:lnTo>
                  <a:pt x="453390" y="368046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513587" y="7213092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8"/>
                </a:moveTo>
                <a:lnTo>
                  <a:pt x="28956" y="456438"/>
                </a:lnTo>
                <a:lnTo>
                  <a:pt x="28956" y="0"/>
                </a:lnTo>
                <a:lnTo>
                  <a:pt x="0" y="0"/>
                </a:lnTo>
                <a:lnTo>
                  <a:pt x="0" y="456438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199644" y="7213092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10" h="456565">
                <a:moveTo>
                  <a:pt x="0" y="456438"/>
                </a:moveTo>
                <a:lnTo>
                  <a:pt x="28955" y="456438"/>
                </a:lnTo>
                <a:lnTo>
                  <a:pt x="28955" y="0"/>
                </a:lnTo>
                <a:lnTo>
                  <a:pt x="0" y="0"/>
                </a:lnTo>
                <a:lnTo>
                  <a:pt x="0" y="456438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00405" y="7213854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339852" y="453390"/>
                </a:moveTo>
                <a:lnTo>
                  <a:pt x="339852" y="0"/>
                </a:lnTo>
                <a:lnTo>
                  <a:pt x="0" y="0"/>
                </a:lnTo>
                <a:lnTo>
                  <a:pt x="0" y="453390"/>
                </a:lnTo>
                <a:lnTo>
                  <a:pt x="339852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28600" y="7213092"/>
            <a:ext cx="285115" cy="456565"/>
          </a:xfrm>
          <a:custGeom>
            <a:avLst/>
            <a:gdLst/>
            <a:ahLst/>
            <a:cxnLst/>
            <a:rect l="l" t="t" r="r" b="b"/>
            <a:pathLst>
              <a:path w="285115" h="456565">
                <a:moveTo>
                  <a:pt x="0" y="0"/>
                </a:moveTo>
                <a:lnTo>
                  <a:pt x="0" y="456438"/>
                </a:lnTo>
                <a:lnTo>
                  <a:pt x="284988" y="456438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28600" y="7213854"/>
            <a:ext cx="283845" cy="453390"/>
          </a:xfrm>
          <a:custGeom>
            <a:avLst/>
            <a:gdLst/>
            <a:ahLst/>
            <a:cxnLst/>
            <a:rect l="l" t="t" r="r" b="b"/>
            <a:pathLst>
              <a:path w="283845" h="453390">
                <a:moveTo>
                  <a:pt x="283464" y="453390"/>
                </a:moveTo>
                <a:lnTo>
                  <a:pt x="283464" y="0"/>
                </a:lnTo>
                <a:lnTo>
                  <a:pt x="0" y="0"/>
                </a:lnTo>
                <a:lnTo>
                  <a:pt x="0" y="453390"/>
                </a:lnTo>
                <a:lnTo>
                  <a:pt x="283464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228600" y="7241285"/>
            <a:ext cx="285115" cy="428625"/>
          </a:xfrm>
          <a:custGeom>
            <a:avLst/>
            <a:gdLst/>
            <a:ahLst/>
            <a:cxnLst/>
            <a:rect l="l" t="t" r="r" b="b"/>
            <a:pathLst>
              <a:path w="285115" h="428625">
                <a:moveTo>
                  <a:pt x="284988" y="428244"/>
                </a:moveTo>
                <a:lnTo>
                  <a:pt x="284988" y="199644"/>
                </a:lnTo>
                <a:lnTo>
                  <a:pt x="234695" y="85343"/>
                </a:lnTo>
                <a:lnTo>
                  <a:pt x="142494" y="0"/>
                </a:lnTo>
                <a:lnTo>
                  <a:pt x="41909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4988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54329" y="7370826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4" h="299084">
                <a:moveTo>
                  <a:pt x="159258" y="298704"/>
                </a:moveTo>
                <a:lnTo>
                  <a:pt x="118872" y="128016"/>
                </a:lnTo>
                <a:lnTo>
                  <a:pt x="89916" y="36576"/>
                </a:lnTo>
                <a:lnTo>
                  <a:pt x="59436" y="0"/>
                </a:lnTo>
                <a:lnTo>
                  <a:pt x="0" y="80772"/>
                </a:lnTo>
                <a:lnTo>
                  <a:pt x="2286" y="83058"/>
                </a:lnTo>
                <a:lnTo>
                  <a:pt x="4572" y="86106"/>
                </a:lnTo>
                <a:lnTo>
                  <a:pt x="7620" y="89916"/>
                </a:lnTo>
                <a:lnTo>
                  <a:pt x="10668" y="94488"/>
                </a:lnTo>
                <a:lnTo>
                  <a:pt x="19812" y="105156"/>
                </a:lnTo>
                <a:lnTo>
                  <a:pt x="28956" y="118872"/>
                </a:lnTo>
                <a:lnTo>
                  <a:pt x="33528" y="126492"/>
                </a:lnTo>
                <a:lnTo>
                  <a:pt x="38862" y="134874"/>
                </a:lnTo>
                <a:lnTo>
                  <a:pt x="48006" y="150114"/>
                </a:lnTo>
                <a:lnTo>
                  <a:pt x="51816" y="158496"/>
                </a:lnTo>
                <a:lnTo>
                  <a:pt x="55626" y="166116"/>
                </a:lnTo>
                <a:lnTo>
                  <a:pt x="58674" y="173736"/>
                </a:lnTo>
                <a:lnTo>
                  <a:pt x="63246" y="190500"/>
                </a:lnTo>
                <a:lnTo>
                  <a:pt x="64770" y="199644"/>
                </a:lnTo>
                <a:lnTo>
                  <a:pt x="66294" y="210312"/>
                </a:lnTo>
                <a:lnTo>
                  <a:pt x="67818" y="220218"/>
                </a:lnTo>
                <a:lnTo>
                  <a:pt x="69342" y="230886"/>
                </a:lnTo>
                <a:lnTo>
                  <a:pt x="70104" y="240792"/>
                </a:lnTo>
                <a:lnTo>
                  <a:pt x="71628" y="251460"/>
                </a:lnTo>
                <a:lnTo>
                  <a:pt x="71628" y="260604"/>
                </a:lnTo>
                <a:lnTo>
                  <a:pt x="72390" y="269748"/>
                </a:lnTo>
                <a:lnTo>
                  <a:pt x="73152" y="277368"/>
                </a:lnTo>
                <a:lnTo>
                  <a:pt x="73152" y="284226"/>
                </a:lnTo>
                <a:lnTo>
                  <a:pt x="73914" y="290322"/>
                </a:lnTo>
                <a:lnTo>
                  <a:pt x="73914" y="298704"/>
                </a:lnTo>
                <a:lnTo>
                  <a:pt x="159258" y="29870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353568" y="7370826"/>
            <a:ext cx="158750" cy="296545"/>
          </a:xfrm>
          <a:custGeom>
            <a:avLst/>
            <a:gdLst/>
            <a:ahLst/>
            <a:cxnLst/>
            <a:rect l="l" t="t" r="r" b="b"/>
            <a:pathLst>
              <a:path w="158750" h="296545">
                <a:moveTo>
                  <a:pt x="0" y="80009"/>
                </a:moveTo>
                <a:lnTo>
                  <a:pt x="762" y="80771"/>
                </a:lnTo>
                <a:lnTo>
                  <a:pt x="2286" y="82295"/>
                </a:lnTo>
                <a:lnTo>
                  <a:pt x="4572" y="85343"/>
                </a:lnTo>
                <a:lnTo>
                  <a:pt x="7620" y="88391"/>
                </a:lnTo>
                <a:lnTo>
                  <a:pt x="10668" y="92963"/>
                </a:lnTo>
                <a:lnTo>
                  <a:pt x="15240" y="98297"/>
                </a:lnTo>
                <a:lnTo>
                  <a:pt x="19812" y="104393"/>
                </a:lnTo>
                <a:lnTo>
                  <a:pt x="28956" y="118109"/>
                </a:lnTo>
                <a:lnTo>
                  <a:pt x="33528" y="125729"/>
                </a:lnTo>
                <a:lnTo>
                  <a:pt x="38862" y="133349"/>
                </a:lnTo>
                <a:lnTo>
                  <a:pt x="57912" y="172211"/>
                </a:lnTo>
                <a:lnTo>
                  <a:pt x="62484" y="188975"/>
                </a:lnTo>
                <a:lnTo>
                  <a:pt x="64770" y="198119"/>
                </a:lnTo>
                <a:lnTo>
                  <a:pt x="66294" y="208025"/>
                </a:lnTo>
                <a:lnTo>
                  <a:pt x="69342" y="229361"/>
                </a:lnTo>
                <a:lnTo>
                  <a:pt x="70866" y="249173"/>
                </a:lnTo>
                <a:lnTo>
                  <a:pt x="72390" y="267461"/>
                </a:lnTo>
                <a:lnTo>
                  <a:pt x="72390" y="275081"/>
                </a:lnTo>
                <a:lnTo>
                  <a:pt x="73152" y="281939"/>
                </a:lnTo>
                <a:lnTo>
                  <a:pt x="73152" y="296417"/>
                </a:lnTo>
                <a:lnTo>
                  <a:pt x="158496" y="296417"/>
                </a:lnTo>
                <a:lnTo>
                  <a:pt x="118110" y="126491"/>
                </a:lnTo>
                <a:lnTo>
                  <a:pt x="89916" y="36575"/>
                </a:lnTo>
                <a:lnTo>
                  <a:pt x="59436" y="0"/>
                </a:lnTo>
                <a:lnTo>
                  <a:pt x="0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228600" y="7326630"/>
            <a:ext cx="212725" cy="342900"/>
          </a:xfrm>
          <a:custGeom>
            <a:avLst/>
            <a:gdLst/>
            <a:ahLst/>
            <a:cxnLst/>
            <a:rect l="l" t="t" r="r" b="b"/>
            <a:pathLst>
              <a:path w="212725" h="342900">
                <a:moveTo>
                  <a:pt x="212597" y="91440"/>
                </a:moveTo>
                <a:lnTo>
                  <a:pt x="169163" y="0"/>
                </a:lnTo>
                <a:lnTo>
                  <a:pt x="94487" y="64008"/>
                </a:lnTo>
                <a:lnTo>
                  <a:pt x="61721" y="149352"/>
                </a:lnTo>
                <a:lnTo>
                  <a:pt x="0" y="342900"/>
                </a:lnTo>
                <a:lnTo>
                  <a:pt x="85344" y="342900"/>
                </a:lnTo>
                <a:lnTo>
                  <a:pt x="85344" y="341376"/>
                </a:lnTo>
                <a:lnTo>
                  <a:pt x="86105" y="338328"/>
                </a:lnTo>
                <a:lnTo>
                  <a:pt x="86105" y="333756"/>
                </a:lnTo>
                <a:lnTo>
                  <a:pt x="86868" y="328422"/>
                </a:lnTo>
                <a:lnTo>
                  <a:pt x="86868" y="320802"/>
                </a:lnTo>
                <a:lnTo>
                  <a:pt x="88392" y="303276"/>
                </a:lnTo>
                <a:lnTo>
                  <a:pt x="89916" y="293370"/>
                </a:lnTo>
                <a:lnTo>
                  <a:pt x="90678" y="283464"/>
                </a:lnTo>
                <a:lnTo>
                  <a:pt x="92201" y="272796"/>
                </a:lnTo>
                <a:lnTo>
                  <a:pt x="92963" y="262128"/>
                </a:lnTo>
                <a:lnTo>
                  <a:pt x="96011" y="240792"/>
                </a:lnTo>
                <a:lnTo>
                  <a:pt x="98297" y="231648"/>
                </a:lnTo>
                <a:lnTo>
                  <a:pt x="99821" y="222504"/>
                </a:lnTo>
                <a:lnTo>
                  <a:pt x="102107" y="214122"/>
                </a:lnTo>
                <a:lnTo>
                  <a:pt x="118872" y="178308"/>
                </a:lnTo>
                <a:lnTo>
                  <a:pt x="145541" y="146304"/>
                </a:lnTo>
                <a:lnTo>
                  <a:pt x="154685" y="136398"/>
                </a:lnTo>
                <a:lnTo>
                  <a:pt x="164591" y="128016"/>
                </a:lnTo>
                <a:lnTo>
                  <a:pt x="173735" y="119634"/>
                </a:lnTo>
                <a:lnTo>
                  <a:pt x="182879" y="112776"/>
                </a:lnTo>
                <a:lnTo>
                  <a:pt x="191261" y="106680"/>
                </a:lnTo>
                <a:lnTo>
                  <a:pt x="198119" y="101346"/>
                </a:lnTo>
                <a:lnTo>
                  <a:pt x="204215" y="97536"/>
                </a:lnTo>
                <a:lnTo>
                  <a:pt x="208787" y="93726"/>
                </a:lnTo>
                <a:lnTo>
                  <a:pt x="211836" y="92202"/>
                </a:lnTo>
                <a:lnTo>
                  <a:pt x="212597" y="91440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228600" y="7326630"/>
            <a:ext cx="212090" cy="340995"/>
          </a:xfrm>
          <a:custGeom>
            <a:avLst/>
            <a:gdLst/>
            <a:ahLst/>
            <a:cxnLst/>
            <a:rect l="l" t="t" r="r" b="b"/>
            <a:pathLst>
              <a:path w="212090" h="340995">
                <a:moveTo>
                  <a:pt x="211836" y="90677"/>
                </a:moveTo>
                <a:lnTo>
                  <a:pt x="210311" y="91439"/>
                </a:lnTo>
                <a:lnTo>
                  <a:pt x="207264" y="93725"/>
                </a:lnTo>
                <a:lnTo>
                  <a:pt x="202692" y="96773"/>
                </a:lnTo>
                <a:lnTo>
                  <a:pt x="197358" y="100583"/>
                </a:lnTo>
                <a:lnTo>
                  <a:pt x="189738" y="105917"/>
                </a:lnTo>
                <a:lnTo>
                  <a:pt x="181356" y="112013"/>
                </a:lnTo>
                <a:lnTo>
                  <a:pt x="172974" y="118871"/>
                </a:lnTo>
                <a:lnTo>
                  <a:pt x="163829" y="127253"/>
                </a:lnTo>
                <a:lnTo>
                  <a:pt x="153924" y="135635"/>
                </a:lnTo>
                <a:lnTo>
                  <a:pt x="118110" y="176783"/>
                </a:lnTo>
                <a:lnTo>
                  <a:pt x="101346" y="212597"/>
                </a:lnTo>
                <a:lnTo>
                  <a:pt x="94488" y="249935"/>
                </a:lnTo>
                <a:lnTo>
                  <a:pt x="92964" y="259841"/>
                </a:lnTo>
                <a:lnTo>
                  <a:pt x="89916" y="281177"/>
                </a:lnTo>
                <a:lnTo>
                  <a:pt x="89154" y="291845"/>
                </a:lnTo>
                <a:lnTo>
                  <a:pt x="88392" y="300989"/>
                </a:lnTo>
                <a:lnTo>
                  <a:pt x="87630" y="310895"/>
                </a:lnTo>
                <a:lnTo>
                  <a:pt x="86106" y="326135"/>
                </a:lnTo>
                <a:lnTo>
                  <a:pt x="86106" y="332231"/>
                </a:lnTo>
                <a:lnTo>
                  <a:pt x="85344" y="336041"/>
                </a:lnTo>
                <a:lnTo>
                  <a:pt x="85344" y="340613"/>
                </a:lnTo>
                <a:lnTo>
                  <a:pt x="0" y="340613"/>
                </a:lnTo>
                <a:lnTo>
                  <a:pt x="61721" y="148589"/>
                </a:lnTo>
                <a:lnTo>
                  <a:pt x="94488" y="64007"/>
                </a:lnTo>
                <a:lnTo>
                  <a:pt x="168402" y="0"/>
                </a:lnTo>
                <a:lnTo>
                  <a:pt x="211836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323088" y="7241285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428244"/>
                </a:moveTo>
                <a:lnTo>
                  <a:pt x="190500" y="199644"/>
                </a:lnTo>
                <a:lnTo>
                  <a:pt x="182118" y="174498"/>
                </a:lnTo>
                <a:lnTo>
                  <a:pt x="179070" y="166878"/>
                </a:lnTo>
                <a:lnTo>
                  <a:pt x="176022" y="157734"/>
                </a:lnTo>
                <a:lnTo>
                  <a:pt x="168402" y="139446"/>
                </a:lnTo>
                <a:lnTo>
                  <a:pt x="164592" y="129540"/>
                </a:lnTo>
                <a:lnTo>
                  <a:pt x="160020" y="120396"/>
                </a:lnTo>
                <a:lnTo>
                  <a:pt x="155448" y="110490"/>
                </a:lnTo>
                <a:lnTo>
                  <a:pt x="150114" y="102108"/>
                </a:lnTo>
                <a:lnTo>
                  <a:pt x="145542" y="92964"/>
                </a:lnTo>
                <a:lnTo>
                  <a:pt x="134874" y="77724"/>
                </a:lnTo>
                <a:lnTo>
                  <a:pt x="114300" y="54864"/>
                </a:lnTo>
                <a:lnTo>
                  <a:pt x="105918" y="48006"/>
                </a:lnTo>
                <a:lnTo>
                  <a:pt x="99060" y="41148"/>
                </a:lnTo>
                <a:lnTo>
                  <a:pt x="90678" y="34290"/>
                </a:lnTo>
                <a:lnTo>
                  <a:pt x="83820" y="28194"/>
                </a:lnTo>
                <a:lnTo>
                  <a:pt x="76200" y="22098"/>
                </a:lnTo>
                <a:lnTo>
                  <a:pt x="69342" y="16764"/>
                </a:lnTo>
                <a:lnTo>
                  <a:pt x="58674" y="7620"/>
                </a:lnTo>
                <a:lnTo>
                  <a:pt x="54102" y="4572"/>
                </a:lnTo>
                <a:lnTo>
                  <a:pt x="51053" y="2286"/>
                </a:lnTo>
                <a:lnTo>
                  <a:pt x="48767" y="762"/>
                </a:lnTo>
                <a:lnTo>
                  <a:pt x="48006" y="0"/>
                </a:lnTo>
                <a:lnTo>
                  <a:pt x="0" y="85344"/>
                </a:lnTo>
                <a:lnTo>
                  <a:pt x="762" y="85344"/>
                </a:lnTo>
                <a:lnTo>
                  <a:pt x="1524" y="86868"/>
                </a:lnTo>
                <a:lnTo>
                  <a:pt x="3048" y="88392"/>
                </a:lnTo>
                <a:lnTo>
                  <a:pt x="4572" y="90678"/>
                </a:lnTo>
                <a:lnTo>
                  <a:pt x="7620" y="92964"/>
                </a:lnTo>
                <a:lnTo>
                  <a:pt x="10668" y="96012"/>
                </a:lnTo>
                <a:lnTo>
                  <a:pt x="13716" y="99822"/>
                </a:lnTo>
                <a:lnTo>
                  <a:pt x="21336" y="108966"/>
                </a:lnTo>
                <a:lnTo>
                  <a:pt x="25908" y="113538"/>
                </a:lnTo>
                <a:lnTo>
                  <a:pt x="35052" y="124206"/>
                </a:lnTo>
                <a:lnTo>
                  <a:pt x="40386" y="130302"/>
                </a:lnTo>
                <a:lnTo>
                  <a:pt x="44958" y="136398"/>
                </a:lnTo>
                <a:lnTo>
                  <a:pt x="50292" y="142494"/>
                </a:lnTo>
                <a:lnTo>
                  <a:pt x="60960" y="156210"/>
                </a:lnTo>
                <a:lnTo>
                  <a:pt x="67056" y="163068"/>
                </a:lnTo>
                <a:lnTo>
                  <a:pt x="83058" y="183642"/>
                </a:lnTo>
                <a:lnTo>
                  <a:pt x="87630" y="190500"/>
                </a:lnTo>
                <a:lnTo>
                  <a:pt x="92964" y="197358"/>
                </a:lnTo>
                <a:lnTo>
                  <a:pt x="114300" y="230124"/>
                </a:lnTo>
                <a:lnTo>
                  <a:pt x="128016" y="263652"/>
                </a:lnTo>
                <a:lnTo>
                  <a:pt x="130302" y="269748"/>
                </a:lnTo>
                <a:lnTo>
                  <a:pt x="133350" y="281940"/>
                </a:lnTo>
                <a:lnTo>
                  <a:pt x="134874" y="288798"/>
                </a:lnTo>
                <a:lnTo>
                  <a:pt x="137160" y="295656"/>
                </a:lnTo>
                <a:lnTo>
                  <a:pt x="140208" y="309372"/>
                </a:lnTo>
                <a:lnTo>
                  <a:pt x="143256" y="324612"/>
                </a:lnTo>
                <a:lnTo>
                  <a:pt x="144780" y="331470"/>
                </a:lnTo>
                <a:lnTo>
                  <a:pt x="146304" y="339090"/>
                </a:lnTo>
                <a:lnTo>
                  <a:pt x="147828" y="345948"/>
                </a:lnTo>
                <a:lnTo>
                  <a:pt x="148590" y="353568"/>
                </a:lnTo>
                <a:lnTo>
                  <a:pt x="151638" y="367284"/>
                </a:lnTo>
                <a:lnTo>
                  <a:pt x="152400" y="374142"/>
                </a:lnTo>
                <a:lnTo>
                  <a:pt x="153924" y="380238"/>
                </a:lnTo>
                <a:lnTo>
                  <a:pt x="154686" y="386334"/>
                </a:lnTo>
                <a:lnTo>
                  <a:pt x="156210" y="392430"/>
                </a:lnTo>
                <a:lnTo>
                  <a:pt x="157734" y="403098"/>
                </a:lnTo>
                <a:lnTo>
                  <a:pt x="159258" y="408432"/>
                </a:lnTo>
                <a:lnTo>
                  <a:pt x="159258" y="412242"/>
                </a:lnTo>
                <a:lnTo>
                  <a:pt x="160782" y="419862"/>
                </a:lnTo>
                <a:lnTo>
                  <a:pt x="161544" y="422910"/>
                </a:lnTo>
                <a:lnTo>
                  <a:pt x="161544" y="426720"/>
                </a:lnTo>
                <a:lnTo>
                  <a:pt x="162306" y="427482"/>
                </a:lnTo>
                <a:lnTo>
                  <a:pt x="162306" y="428244"/>
                </a:lnTo>
                <a:lnTo>
                  <a:pt x="190500" y="42824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323088" y="7242047"/>
            <a:ext cx="189230" cy="425450"/>
          </a:xfrm>
          <a:custGeom>
            <a:avLst/>
            <a:gdLst/>
            <a:ahLst/>
            <a:cxnLst/>
            <a:rect l="l" t="t" r="r" b="b"/>
            <a:pathLst>
              <a:path w="189229" h="425450">
                <a:moveTo>
                  <a:pt x="0" y="84581"/>
                </a:moveTo>
                <a:lnTo>
                  <a:pt x="762" y="86105"/>
                </a:lnTo>
                <a:lnTo>
                  <a:pt x="3048" y="87629"/>
                </a:lnTo>
                <a:lnTo>
                  <a:pt x="4572" y="89915"/>
                </a:lnTo>
                <a:lnTo>
                  <a:pt x="9906" y="95249"/>
                </a:lnTo>
                <a:lnTo>
                  <a:pt x="12954" y="99059"/>
                </a:lnTo>
                <a:lnTo>
                  <a:pt x="16764" y="103631"/>
                </a:lnTo>
                <a:lnTo>
                  <a:pt x="20574" y="107441"/>
                </a:lnTo>
                <a:lnTo>
                  <a:pt x="34290" y="123443"/>
                </a:lnTo>
                <a:lnTo>
                  <a:pt x="39624" y="128777"/>
                </a:lnTo>
                <a:lnTo>
                  <a:pt x="44196" y="134873"/>
                </a:lnTo>
                <a:lnTo>
                  <a:pt x="49530" y="141731"/>
                </a:lnTo>
                <a:lnTo>
                  <a:pt x="54864" y="147827"/>
                </a:lnTo>
                <a:lnTo>
                  <a:pt x="65532" y="161543"/>
                </a:lnTo>
                <a:lnTo>
                  <a:pt x="71628" y="168401"/>
                </a:lnTo>
                <a:lnTo>
                  <a:pt x="76200" y="175259"/>
                </a:lnTo>
                <a:lnTo>
                  <a:pt x="92202" y="195833"/>
                </a:lnTo>
                <a:lnTo>
                  <a:pt x="105918" y="216407"/>
                </a:lnTo>
                <a:lnTo>
                  <a:pt x="113538" y="228599"/>
                </a:lnTo>
                <a:lnTo>
                  <a:pt x="116586" y="234695"/>
                </a:lnTo>
                <a:lnTo>
                  <a:pt x="119634" y="240029"/>
                </a:lnTo>
                <a:lnTo>
                  <a:pt x="121920" y="246125"/>
                </a:lnTo>
                <a:lnTo>
                  <a:pt x="123444" y="250697"/>
                </a:lnTo>
                <a:lnTo>
                  <a:pt x="124968" y="256031"/>
                </a:lnTo>
                <a:lnTo>
                  <a:pt x="127254" y="261365"/>
                </a:lnTo>
                <a:lnTo>
                  <a:pt x="131826" y="279653"/>
                </a:lnTo>
                <a:lnTo>
                  <a:pt x="133350" y="286511"/>
                </a:lnTo>
                <a:lnTo>
                  <a:pt x="135636" y="293369"/>
                </a:lnTo>
                <a:lnTo>
                  <a:pt x="138684" y="307085"/>
                </a:lnTo>
                <a:lnTo>
                  <a:pt x="141732" y="322325"/>
                </a:lnTo>
                <a:lnTo>
                  <a:pt x="143256" y="329183"/>
                </a:lnTo>
                <a:lnTo>
                  <a:pt x="144780" y="336803"/>
                </a:lnTo>
                <a:lnTo>
                  <a:pt x="147828" y="350519"/>
                </a:lnTo>
                <a:lnTo>
                  <a:pt x="148590" y="357377"/>
                </a:lnTo>
                <a:lnTo>
                  <a:pt x="151638" y="371093"/>
                </a:lnTo>
                <a:lnTo>
                  <a:pt x="152400" y="377189"/>
                </a:lnTo>
                <a:lnTo>
                  <a:pt x="153924" y="383285"/>
                </a:lnTo>
                <a:lnTo>
                  <a:pt x="155448" y="395477"/>
                </a:lnTo>
                <a:lnTo>
                  <a:pt x="156210" y="400049"/>
                </a:lnTo>
                <a:lnTo>
                  <a:pt x="157734" y="405383"/>
                </a:lnTo>
                <a:lnTo>
                  <a:pt x="158496" y="409193"/>
                </a:lnTo>
                <a:lnTo>
                  <a:pt x="158496" y="413003"/>
                </a:lnTo>
                <a:lnTo>
                  <a:pt x="159258" y="416813"/>
                </a:lnTo>
                <a:lnTo>
                  <a:pt x="160020" y="419861"/>
                </a:lnTo>
                <a:lnTo>
                  <a:pt x="160020" y="422147"/>
                </a:lnTo>
                <a:lnTo>
                  <a:pt x="160782" y="423671"/>
                </a:lnTo>
                <a:lnTo>
                  <a:pt x="160782" y="425195"/>
                </a:lnTo>
                <a:lnTo>
                  <a:pt x="188976" y="425195"/>
                </a:lnTo>
                <a:lnTo>
                  <a:pt x="188976" y="198881"/>
                </a:lnTo>
                <a:lnTo>
                  <a:pt x="188214" y="198119"/>
                </a:lnTo>
                <a:lnTo>
                  <a:pt x="188214" y="195833"/>
                </a:lnTo>
                <a:lnTo>
                  <a:pt x="186690" y="192023"/>
                </a:lnTo>
                <a:lnTo>
                  <a:pt x="185166" y="186689"/>
                </a:lnTo>
                <a:lnTo>
                  <a:pt x="182880" y="180593"/>
                </a:lnTo>
                <a:lnTo>
                  <a:pt x="180594" y="172973"/>
                </a:lnTo>
                <a:lnTo>
                  <a:pt x="177546" y="165353"/>
                </a:lnTo>
                <a:lnTo>
                  <a:pt x="174498" y="156971"/>
                </a:lnTo>
                <a:lnTo>
                  <a:pt x="170688" y="147827"/>
                </a:lnTo>
                <a:lnTo>
                  <a:pt x="166878" y="137921"/>
                </a:lnTo>
                <a:lnTo>
                  <a:pt x="163068" y="128777"/>
                </a:lnTo>
                <a:lnTo>
                  <a:pt x="158496" y="119633"/>
                </a:lnTo>
                <a:lnTo>
                  <a:pt x="153924" y="109727"/>
                </a:lnTo>
                <a:lnTo>
                  <a:pt x="149352" y="101345"/>
                </a:lnTo>
                <a:lnTo>
                  <a:pt x="127254" y="70103"/>
                </a:lnTo>
                <a:lnTo>
                  <a:pt x="97536" y="40385"/>
                </a:lnTo>
                <a:lnTo>
                  <a:pt x="89916" y="34289"/>
                </a:lnTo>
                <a:lnTo>
                  <a:pt x="83058" y="27431"/>
                </a:lnTo>
                <a:lnTo>
                  <a:pt x="75438" y="21335"/>
                </a:lnTo>
                <a:lnTo>
                  <a:pt x="68580" y="16001"/>
                </a:lnTo>
                <a:lnTo>
                  <a:pt x="63246" y="11429"/>
                </a:lnTo>
                <a:lnTo>
                  <a:pt x="57912" y="7619"/>
                </a:lnTo>
                <a:lnTo>
                  <a:pt x="53340" y="4571"/>
                </a:lnTo>
                <a:lnTo>
                  <a:pt x="50291" y="2285"/>
                </a:lnTo>
                <a:lnTo>
                  <a:pt x="48006" y="0"/>
                </a:lnTo>
                <a:lnTo>
                  <a:pt x="47243" y="0"/>
                </a:lnTo>
                <a:lnTo>
                  <a:pt x="0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228600" y="7241285"/>
            <a:ext cx="219710" cy="428625"/>
          </a:xfrm>
          <a:custGeom>
            <a:avLst/>
            <a:gdLst/>
            <a:ahLst/>
            <a:cxnLst/>
            <a:rect l="l" t="t" r="r" b="b"/>
            <a:pathLst>
              <a:path w="219709" h="428625">
                <a:moveTo>
                  <a:pt x="219456" y="67055"/>
                </a:moveTo>
                <a:lnTo>
                  <a:pt x="208788" y="54863"/>
                </a:lnTo>
                <a:lnTo>
                  <a:pt x="202692" y="48005"/>
                </a:lnTo>
                <a:lnTo>
                  <a:pt x="196596" y="41909"/>
                </a:lnTo>
                <a:lnTo>
                  <a:pt x="190500" y="36575"/>
                </a:lnTo>
                <a:lnTo>
                  <a:pt x="183642" y="30479"/>
                </a:lnTo>
                <a:lnTo>
                  <a:pt x="177546" y="25907"/>
                </a:lnTo>
                <a:lnTo>
                  <a:pt x="171450" y="20573"/>
                </a:lnTo>
                <a:lnTo>
                  <a:pt x="165354" y="16001"/>
                </a:lnTo>
                <a:lnTo>
                  <a:pt x="154686" y="8381"/>
                </a:lnTo>
                <a:lnTo>
                  <a:pt x="150876" y="5333"/>
                </a:lnTo>
                <a:lnTo>
                  <a:pt x="147066" y="3047"/>
                </a:lnTo>
                <a:lnTo>
                  <a:pt x="144780" y="1523"/>
                </a:lnTo>
                <a:lnTo>
                  <a:pt x="143256" y="761"/>
                </a:lnTo>
                <a:lnTo>
                  <a:pt x="142494" y="0"/>
                </a:lnTo>
                <a:lnTo>
                  <a:pt x="141732" y="761"/>
                </a:lnTo>
                <a:lnTo>
                  <a:pt x="139446" y="2285"/>
                </a:lnTo>
                <a:lnTo>
                  <a:pt x="135636" y="4571"/>
                </a:lnTo>
                <a:lnTo>
                  <a:pt x="131064" y="7619"/>
                </a:lnTo>
                <a:lnTo>
                  <a:pt x="125730" y="11429"/>
                </a:lnTo>
                <a:lnTo>
                  <a:pt x="118872" y="16001"/>
                </a:lnTo>
                <a:lnTo>
                  <a:pt x="112014" y="21335"/>
                </a:lnTo>
                <a:lnTo>
                  <a:pt x="103632" y="26669"/>
                </a:lnTo>
                <a:lnTo>
                  <a:pt x="96012" y="33527"/>
                </a:lnTo>
                <a:lnTo>
                  <a:pt x="87630" y="39623"/>
                </a:lnTo>
                <a:lnTo>
                  <a:pt x="79248" y="47243"/>
                </a:lnTo>
                <a:lnTo>
                  <a:pt x="71628" y="54101"/>
                </a:lnTo>
                <a:lnTo>
                  <a:pt x="63246" y="61721"/>
                </a:lnTo>
                <a:lnTo>
                  <a:pt x="38100" y="92963"/>
                </a:lnTo>
                <a:lnTo>
                  <a:pt x="21336" y="129539"/>
                </a:lnTo>
                <a:lnTo>
                  <a:pt x="17526" y="138683"/>
                </a:lnTo>
                <a:lnTo>
                  <a:pt x="11430" y="156971"/>
                </a:lnTo>
                <a:lnTo>
                  <a:pt x="9144" y="166115"/>
                </a:lnTo>
                <a:lnTo>
                  <a:pt x="6858" y="173735"/>
                </a:lnTo>
                <a:lnTo>
                  <a:pt x="2285" y="187451"/>
                </a:lnTo>
                <a:lnTo>
                  <a:pt x="1524" y="192785"/>
                </a:lnTo>
                <a:lnTo>
                  <a:pt x="0" y="196595"/>
                </a:lnTo>
                <a:lnTo>
                  <a:pt x="0" y="428243"/>
                </a:lnTo>
                <a:lnTo>
                  <a:pt x="28194" y="428243"/>
                </a:lnTo>
                <a:lnTo>
                  <a:pt x="28194" y="427481"/>
                </a:lnTo>
                <a:lnTo>
                  <a:pt x="28956" y="425957"/>
                </a:lnTo>
                <a:lnTo>
                  <a:pt x="28956" y="424433"/>
                </a:lnTo>
                <a:lnTo>
                  <a:pt x="30480" y="418337"/>
                </a:lnTo>
                <a:lnTo>
                  <a:pt x="31242" y="414527"/>
                </a:lnTo>
                <a:lnTo>
                  <a:pt x="32004" y="409955"/>
                </a:lnTo>
                <a:lnTo>
                  <a:pt x="32766" y="404621"/>
                </a:lnTo>
                <a:lnTo>
                  <a:pt x="34290" y="399287"/>
                </a:lnTo>
                <a:lnTo>
                  <a:pt x="35052" y="393191"/>
                </a:lnTo>
                <a:lnTo>
                  <a:pt x="36576" y="387095"/>
                </a:lnTo>
                <a:lnTo>
                  <a:pt x="39624" y="373379"/>
                </a:lnTo>
                <a:lnTo>
                  <a:pt x="45720" y="342899"/>
                </a:lnTo>
                <a:lnTo>
                  <a:pt x="47244" y="334517"/>
                </a:lnTo>
                <a:lnTo>
                  <a:pt x="49530" y="326897"/>
                </a:lnTo>
                <a:lnTo>
                  <a:pt x="51054" y="318515"/>
                </a:lnTo>
                <a:lnTo>
                  <a:pt x="53340" y="310895"/>
                </a:lnTo>
                <a:lnTo>
                  <a:pt x="54864" y="302513"/>
                </a:lnTo>
                <a:lnTo>
                  <a:pt x="56388" y="294893"/>
                </a:lnTo>
                <a:lnTo>
                  <a:pt x="58674" y="287273"/>
                </a:lnTo>
                <a:lnTo>
                  <a:pt x="60198" y="279653"/>
                </a:lnTo>
                <a:lnTo>
                  <a:pt x="62484" y="272795"/>
                </a:lnTo>
                <a:lnTo>
                  <a:pt x="65532" y="259079"/>
                </a:lnTo>
                <a:lnTo>
                  <a:pt x="67056" y="252983"/>
                </a:lnTo>
                <a:lnTo>
                  <a:pt x="69342" y="247649"/>
                </a:lnTo>
                <a:lnTo>
                  <a:pt x="72390" y="236981"/>
                </a:lnTo>
                <a:lnTo>
                  <a:pt x="75438" y="230123"/>
                </a:lnTo>
                <a:lnTo>
                  <a:pt x="78486" y="222503"/>
                </a:lnTo>
                <a:lnTo>
                  <a:pt x="82296" y="214883"/>
                </a:lnTo>
                <a:lnTo>
                  <a:pt x="86868" y="208025"/>
                </a:lnTo>
                <a:lnTo>
                  <a:pt x="96012" y="192785"/>
                </a:lnTo>
                <a:lnTo>
                  <a:pt x="101346" y="185165"/>
                </a:lnTo>
                <a:lnTo>
                  <a:pt x="106680" y="178307"/>
                </a:lnTo>
                <a:lnTo>
                  <a:pt x="112776" y="170687"/>
                </a:lnTo>
                <a:lnTo>
                  <a:pt x="118872" y="163829"/>
                </a:lnTo>
                <a:lnTo>
                  <a:pt x="124968" y="156209"/>
                </a:lnTo>
                <a:lnTo>
                  <a:pt x="143256" y="135635"/>
                </a:lnTo>
                <a:lnTo>
                  <a:pt x="150114" y="129539"/>
                </a:lnTo>
                <a:lnTo>
                  <a:pt x="168402" y="111251"/>
                </a:lnTo>
                <a:lnTo>
                  <a:pt x="174498" y="105917"/>
                </a:lnTo>
                <a:lnTo>
                  <a:pt x="179832" y="100583"/>
                </a:lnTo>
                <a:lnTo>
                  <a:pt x="185928" y="95249"/>
                </a:lnTo>
                <a:lnTo>
                  <a:pt x="191262" y="90677"/>
                </a:lnTo>
                <a:lnTo>
                  <a:pt x="200406" y="83057"/>
                </a:lnTo>
                <a:lnTo>
                  <a:pt x="204216" y="79247"/>
                </a:lnTo>
                <a:lnTo>
                  <a:pt x="208026" y="76199"/>
                </a:lnTo>
                <a:lnTo>
                  <a:pt x="211074" y="73151"/>
                </a:lnTo>
                <a:lnTo>
                  <a:pt x="214122" y="70865"/>
                </a:lnTo>
                <a:lnTo>
                  <a:pt x="216408" y="69341"/>
                </a:lnTo>
                <a:lnTo>
                  <a:pt x="217932" y="68579"/>
                </a:lnTo>
                <a:lnTo>
                  <a:pt x="218694" y="67055"/>
                </a:lnTo>
                <a:lnTo>
                  <a:pt x="219456" y="67055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228600" y="7242047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217932" y="66294"/>
                </a:moveTo>
                <a:lnTo>
                  <a:pt x="217932" y="67056"/>
                </a:lnTo>
                <a:lnTo>
                  <a:pt x="217170" y="67818"/>
                </a:lnTo>
                <a:lnTo>
                  <a:pt x="214884" y="68580"/>
                </a:lnTo>
                <a:lnTo>
                  <a:pt x="210311" y="73152"/>
                </a:lnTo>
                <a:lnTo>
                  <a:pt x="207264" y="75438"/>
                </a:lnTo>
                <a:lnTo>
                  <a:pt x="203454" y="78486"/>
                </a:lnTo>
                <a:lnTo>
                  <a:pt x="194310" y="86106"/>
                </a:lnTo>
                <a:lnTo>
                  <a:pt x="189738" y="90678"/>
                </a:lnTo>
                <a:lnTo>
                  <a:pt x="179070" y="99822"/>
                </a:lnTo>
                <a:lnTo>
                  <a:pt x="172974" y="105156"/>
                </a:lnTo>
                <a:lnTo>
                  <a:pt x="167640" y="110490"/>
                </a:lnTo>
                <a:lnTo>
                  <a:pt x="161544" y="115824"/>
                </a:lnTo>
                <a:lnTo>
                  <a:pt x="155448" y="122682"/>
                </a:lnTo>
                <a:lnTo>
                  <a:pt x="149352" y="128778"/>
                </a:lnTo>
                <a:lnTo>
                  <a:pt x="142494" y="134874"/>
                </a:lnTo>
                <a:lnTo>
                  <a:pt x="112014" y="169164"/>
                </a:lnTo>
                <a:lnTo>
                  <a:pt x="101346" y="184404"/>
                </a:lnTo>
                <a:lnTo>
                  <a:pt x="96012" y="191262"/>
                </a:lnTo>
                <a:lnTo>
                  <a:pt x="90678" y="198882"/>
                </a:lnTo>
                <a:lnTo>
                  <a:pt x="70866" y="240030"/>
                </a:lnTo>
                <a:lnTo>
                  <a:pt x="69342" y="245364"/>
                </a:lnTo>
                <a:lnTo>
                  <a:pt x="67056" y="251460"/>
                </a:lnTo>
                <a:lnTo>
                  <a:pt x="64008" y="263652"/>
                </a:lnTo>
                <a:lnTo>
                  <a:pt x="61722" y="270510"/>
                </a:lnTo>
                <a:lnTo>
                  <a:pt x="60198" y="278130"/>
                </a:lnTo>
                <a:lnTo>
                  <a:pt x="58674" y="284988"/>
                </a:lnTo>
                <a:lnTo>
                  <a:pt x="56388" y="292608"/>
                </a:lnTo>
                <a:lnTo>
                  <a:pt x="54864" y="300990"/>
                </a:lnTo>
                <a:lnTo>
                  <a:pt x="53340" y="308610"/>
                </a:lnTo>
                <a:lnTo>
                  <a:pt x="51054" y="316230"/>
                </a:lnTo>
                <a:lnTo>
                  <a:pt x="49530" y="324612"/>
                </a:lnTo>
                <a:lnTo>
                  <a:pt x="47244" y="332232"/>
                </a:lnTo>
                <a:lnTo>
                  <a:pt x="45720" y="340614"/>
                </a:lnTo>
                <a:lnTo>
                  <a:pt x="41148" y="363474"/>
                </a:lnTo>
                <a:lnTo>
                  <a:pt x="35052" y="390906"/>
                </a:lnTo>
                <a:lnTo>
                  <a:pt x="34290" y="396240"/>
                </a:lnTo>
                <a:lnTo>
                  <a:pt x="32766" y="401574"/>
                </a:lnTo>
                <a:lnTo>
                  <a:pt x="32004" y="406908"/>
                </a:lnTo>
                <a:lnTo>
                  <a:pt x="31242" y="411480"/>
                </a:lnTo>
                <a:lnTo>
                  <a:pt x="29718" y="419100"/>
                </a:lnTo>
                <a:lnTo>
                  <a:pt x="28956" y="421386"/>
                </a:lnTo>
                <a:lnTo>
                  <a:pt x="28956" y="422910"/>
                </a:lnTo>
                <a:lnTo>
                  <a:pt x="28194" y="424434"/>
                </a:lnTo>
                <a:lnTo>
                  <a:pt x="28194" y="425196"/>
                </a:lnTo>
                <a:lnTo>
                  <a:pt x="0" y="425196"/>
                </a:lnTo>
                <a:lnTo>
                  <a:pt x="0" y="197358"/>
                </a:lnTo>
                <a:lnTo>
                  <a:pt x="761" y="195072"/>
                </a:lnTo>
                <a:lnTo>
                  <a:pt x="1524" y="191262"/>
                </a:lnTo>
                <a:lnTo>
                  <a:pt x="3047" y="185928"/>
                </a:lnTo>
                <a:lnTo>
                  <a:pt x="4571" y="179832"/>
                </a:lnTo>
                <a:lnTo>
                  <a:pt x="6857" y="172974"/>
                </a:lnTo>
                <a:lnTo>
                  <a:pt x="21335" y="128016"/>
                </a:lnTo>
                <a:lnTo>
                  <a:pt x="34289" y="100584"/>
                </a:lnTo>
                <a:lnTo>
                  <a:pt x="38100" y="92202"/>
                </a:lnTo>
                <a:lnTo>
                  <a:pt x="70866" y="54102"/>
                </a:lnTo>
                <a:lnTo>
                  <a:pt x="87630" y="39624"/>
                </a:lnTo>
                <a:lnTo>
                  <a:pt x="95250" y="32766"/>
                </a:lnTo>
                <a:lnTo>
                  <a:pt x="103632" y="26670"/>
                </a:lnTo>
                <a:lnTo>
                  <a:pt x="111252" y="21336"/>
                </a:lnTo>
                <a:lnTo>
                  <a:pt x="118110" y="16002"/>
                </a:lnTo>
                <a:lnTo>
                  <a:pt x="124968" y="11430"/>
                </a:lnTo>
                <a:lnTo>
                  <a:pt x="130302" y="7620"/>
                </a:lnTo>
                <a:lnTo>
                  <a:pt x="134874" y="4572"/>
                </a:lnTo>
                <a:lnTo>
                  <a:pt x="138684" y="2286"/>
                </a:lnTo>
                <a:lnTo>
                  <a:pt x="140970" y="0"/>
                </a:lnTo>
                <a:lnTo>
                  <a:pt x="142494" y="0"/>
                </a:lnTo>
                <a:lnTo>
                  <a:pt x="144018" y="1524"/>
                </a:lnTo>
                <a:lnTo>
                  <a:pt x="146304" y="3048"/>
                </a:lnTo>
                <a:lnTo>
                  <a:pt x="150114" y="5334"/>
                </a:lnTo>
                <a:lnTo>
                  <a:pt x="153924" y="8382"/>
                </a:lnTo>
                <a:lnTo>
                  <a:pt x="164592" y="16002"/>
                </a:lnTo>
                <a:lnTo>
                  <a:pt x="170688" y="20574"/>
                </a:lnTo>
                <a:lnTo>
                  <a:pt x="176784" y="25908"/>
                </a:lnTo>
                <a:lnTo>
                  <a:pt x="182880" y="30480"/>
                </a:lnTo>
                <a:lnTo>
                  <a:pt x="188976" y="35814"/>
                </a:lnTo>
                <a:lnTo>
                  <a:pt x="195834" y="41910"/>
                </a:lnTo>
                <a:lnTo>
                  <a:pt x="201930" y="48006"/>
                </a:lnTo>
                <a:lnTo>
                  <a:pt x="207264" y="54102"/>
                </a:lnTo>
                <a:lnTo>
                  <a:pt x="213360" y="60198"/>
                </a:lnTo>
                <a:lnTo>
                  <a:pt x="217932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600455" y="7342631"/>
            <a:ext cx="8949055" cy="79375"/>
          </a:xfrm>
          <a:custGeom>
            <a:avLst/>
            <a:gdLst/>
            <a:ahLst/>
            <a:cxnLst/>
            <a:rect l="l" t="t" r="r" b="b"/>
            <a:pathLst>
              <a:path w="8949055" h="79375">
                <a:moveTo>
                  <a:pt x="0" y="79248"/>
                </a:moveTo>
                <a:lnTo>
                  <a:pt x="8948927" y="79248"/>
                </a:lnTo>
                <a:lnTo>
                  <a:pt x="8948927" y="0"/>
                </a:lnTo>
                <a:lnTo>
                  <a:pt x="0" y="0"/>
                </a:lnTo>
                <a:lnTo>
                  <a:pt x="0" y="79248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600455" y="7536942"/>
            <a:ext cx="8949055" cy="89535"/>
          </a:xfrm>
          <a:custGeom>
            <a:avLst/>
            <a:gdLst/>
            <a:ahLst/>
            <a:cxnLst/>
            <a:rect l="l" t="t" r="r" b="b"/>
            <a:pathLst>
              <a:path w="8949055" h="89534">
                <a:moveTo>
                  <a:pt x="0" y="89154"/>
                </a:moveTo>
                <a:lnTo>
                  <a:pt x="8948927" y="89154"/>
                </a:lnTo>
                <a:lnTo>
                  <a:pt x="8948927" y="0"/>
                </a:lnTo>
                <a:lnTo>
                  <a:pt x="0" y="0"/>
                </a:lnTo>
                <a:lnTo>
                  <a:pt x="0" y="89154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600455" y="7342505"/>
            <a:ext cx="8904605" cy="0"/>
          </a:xfrm>
          <a:custGeom>
            <a:avLst/>
            <a:gdLst/>
            <a:ahLst/>
            <a:cxnLst/>
            <a:rect l="l" t="t" r="r" b="b"/>
            <a:pathLst>
              <a:path w="8904605">
                <a:moveTo>
                  <a:pt x="0" y="0"/>
                </a:moveTo>
                <a:lnTo>
                  <a:pt x="8904008" y="0"/>
                </a:lnTo>
              </a:path>
            </a:pathLst>
          </a:custGeom>
          <a:ln w="45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600455" y="7623670"/>
            <a:ext cx="8904605" cy="0"/>
          </a:xfrm>
          <a:custGeom>
            <a:avLst/>
            <a:gdLst/>
            <a:ahLst/>
            <a:cxnLst/>
            <a:rect l="l" t="t" r="r" b="b"/>
            <a:pathLst>
              <a:path w="8904605">
                <a:moveTo>
                  <a:pt x="0" y="0"/>
                </a:moveTo>
                <a:lnTo>
                  <a:pt x="8904011" y="0"/>
                </a:lnTo>
              </a:path>
            </a:pathLst>
          </a:custGeom>
          <a:ln w="45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600455" y="7421880"/>
            <a:ext cx="8949055" cy="115570"/>
          </a:xfrm>
          <a:custGeom>
            <a:avLst/>
            <a:gdLst/>
            <a:ahLst/>
            <a:cxnLst/>
            <a:rect l="l" t="t" r="r" b="b"/>
            <a:pathLst>
              <a:path w="8949055" h="115570">
                <a:moveTo>
                  <a:pt x="0" y="0"/>
                </a:moveTo>
                <a:lnTo>
                  <a:pt x="0" y="115061"/>
                </a:lnTo>
                <a:lnTo>
                  <a:pt x="8948927" y="115061"/>
                </a:lnTo>
                <a:lnTo>
                  <a:pt x="8948927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9949433" y="7269480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9578340" y="7269480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5"/>
                </a:moveTo>
                <a:lnTo>
                  <a:pt x="28193" y="28955"/>
                </a:lnTo>
                <a:lnTo>
                  <a:pt x="28193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9579102" y="7270242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5">
                <a:moveTo>
                  <a:pt x="396240" y="113538"/>
                </a:moveTo>
                <a:lnTo>
                  <a:pt x="396240" y="0"/>
                </a:lnTo>
                <a:lnTo>
                  <a:pt x="0" y="0"/>
                </a:lnTo>
                <a:lnTo>
                  <a:pt x="0" y="113538"/>
                </a:lnTo>
                <a:lnTo>
                  <a:pt x="396240" y="113538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9949433" y="7298435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4"/>
                </a:moveTo>
                <a:lnTo>
                  <a:pt x="57150" y="371094"/>
                </a:lnTo>
                <a:lnTo>
                  <a:pt x="57150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9550145" y="7298435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5" h="371475">
                <a:moveTo>
                  <a:pt x="0" y="371094"/>
                </a:moveTo>
                <a:lnTo>
                  <a:pt x="56387" y="371094"/>
                </a:lnTo>
                <a:lnTo>
                  <a:pt x="56387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9550907" y="7299197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453390" y="368046"/>
                </a:moveTo>
                <a:lnTo>
                  <a:pt x="453390" y="0"/>
                </a:lnTo>
                <a:lnTo>
                  <a:pt x="0" y="0"/>
                </a:lnTo>
                <a:lnTo>
                  <a:pt x="0" y="368046"/>
                </a:lnTo>
                <a:lnTo>
                  <a:pt x="453390" y="368046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9920478" y="7213092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8"/>
                </a:moveTo>
                <a:lnTo>
                  <a:pt x="28955" y="456438"/>
                </a:lnTo>
                <a:lnTo>
                  <a:pt x="28955" y="0"/>
                </a:lnTo>
                <a:lnTo>
                  <a:pt x="0" y="0"/>
                </a:lnTo>
                <a:lnTo>
                  <a:pt x="0" y="456438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9606533" y="7213092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8"/>
                </a:moveTo>
                <a:lnTo>
                  <a:pt x="28956" y="456438"/>
                </a:lnTo>
                <a:lnTo>
                  <a:pt x="28956" y="0"/>
                </a:lnTo>
                <a:lnTo>
                  <a:pt x="0" y="0"/>
                </a:lnTo>
                <a:lnTo>
                  <a:pt x="0" y="456438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9607295" y="7213854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339851" y="453390"/>
                </a:moveTo>
                <a:lnTo>
                  <a:pt x="339851" y="0"/>
                </a:lnTo>
                <a:lnTo>
                  <a:pt x="0" y="0"/>
                </a:lnTo>
                <a:lnTo>
                  <a:pt x="0" y="453390"/>
                </a:lnTo>
                <a:lnTo>
                  <a:pt x="339851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9635490" y="7213092"/>
            <a:ext cx="285115" cy="456565"/>
          </a:xfrm>
          <a:custGeom>
            <a:avLst/>
            <a:gdLst/>
            <a:ahLst/>
            <a:cxnLst/>
            <a:rect l="l" t="t" r="r" b="b"/>
            <a:pathLst>
              <a:path w="285115" h="456565">
                <a:moveTo>
                  <a:pt x="0" y="0"/>
                </a:moveTo>
                <a:lnTo>
                  <a:pt x="0" y="456438"/>
                </a:lnTo>
                <a:lnTo>
                  <a:pt x="284988" y="456438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9635490" y="7213854"/>
            <a:ext cx="283845" cy="453390"/>
          </a:xfrm>
          <a:custGeom>
            <a:avLst/>
            <a:gdLst/>
            <a:ahLst/>
            <a:cxnLst/>
            <a:rect l="l" t="t" r="r" b="b"/>
            <a:pathLst>
              <a:path w="283845" h="453390">
                <a:moveTo>
                  <a:pt x="283464" y="453390"/>
                </a:moveTo>
                <a:lnTo>
                  <a:pt x="283464" y="0"/>
                </a:lnTo>
                <a:lnTo>
                  <a:pt x="0" y="0"/>
                </a:lnTo>
                <a:lnTo>
                  <a:pt x="0" y="453390"/>
                </a:lnTo>
                <a:lnTo>
                  <a:pt x="283464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9635490" y="7241285"/>
            <a:ext cx="285115" cy="428625"/>
          </a:xfrm>
          <a:custGeom>
            <a:avLst/>
            <a:gdLst/>
            <a:ahLst/>
            <a:cxnLst/>
            <a:rect l="l" t="t" r="r" b="b"/>
            <a:pathLst>
              <a:path w="285115" h="428625">
                <a:moveTo>
                  <a:pt x="284988" y="428244"/>
                </a:moveTo>
                <a:lnTo>
                  <a:pt x="284988" y="199644"/>
                </a:lnTo>
                <a:lnTo>
                  <a:pt x="234696" y="85343"/>
                </a:lnTo>
                <a:lnTo>
                  <a:pt x="142494" y="0"/>
                </a:lnTo>
                <a:lnTo>
                  <a:pt x="41910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4988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9761219" y="7370826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4" h="299084">
                <a:moveTo>
                  <a:pt x="159258" y="298704"/>
                </a:moveTo>
                <a:lnTo>
                  <a:pt x="118872" y="128016"/>
                </a:lnTo>
                <a:lnTo>
                  <a:pt x="89916" y="36576"/>
                </a:lnTo>
                <a:lnTo>
                  <a:pt x="59436" y="0"/>
                </a:lnTo>
                <a:lnTo>
                  <a:pt x="0" y="80772"/>
                </a:lnTo>
                <a:lnTo>
                  <a:pt x="2286" y="83058"/>
                </a:lnTo>
                <a:lnTo>
                  <a:pt x="4572" y="86106"/>
                </a:lnTo>
                <a:lnTo>
                  <a:pt x="7620" y="89916"/>
                </a:lnTo>
                <a:lnTo>
                  <a:pt x="10668" y="94488"/>
                </a:lnTo>
                <a:lnTo>
                  <a:pt x="19812" y="105156"/>
                </a:lnTo>
                <a:lnTo>
                  <a:pt x="28956" y="118872"/>
                </a:lnTo>
                <a:lnTo>
                  <a:pt x="33528" y="126492"/>
                </a:lnTo>
                <a:lnTo>
                  <a:pt x="38862" y="134874"/>
                </a:lnTo>
                <a:lnTo>
                  <a:pt x="48006" y="150114"/>
                </a:lnTo>
                <a:lnTo>
                  <a:pt x="51816" y="158496"/>
                </a:lnTo>
                <a:lnTo>
                  <a:pt x="55626" y="166116"/>
                </a:lnTo>
                <a:lnTo>
                  <a:pt x="58674" y="173736"/>
                </a:lnTo>
                <a:lnTo>
                  <a:pt x="63246" y="190500"/>
                </a:lnTo>
                <a:lnTo>
                  <a:pt x="64770" y="199644"/>
                </a:lnTo>
                <a:lnTo>
                  <a:pt x="66294" y="210312"/>
                </a:lnTo>
                <a:lnTo>
                  <a:pt x="67818" y="220218"/>
                </a:lnTo>
                <a:lnTo>
                  <a:pt x="69342" y="230886"/>
                </a:lnTo>
                <a:lnTo>
                  <a:pt x="70104" y="240792"/>
                </a:lnTo>
                <a:lnTo>
                  <a:pt x="71628" y="251460"/>
                </a:lnTo>
                <a:lnTo>
                  <a:pt x="71628" y="260604"/>
                </a:lnTo>
                <a:lnTo>
                  <a:pt x="72390" y="269748"/>
                </a:lnTo>
                <a:lnTo>
                  <a:pt x="73152" y="277368"/>
                </a:lnTo>
                <a:lnTo>
                  <a:pt x="73152" y="284226"/>
                </a:lnTo>
                <a:lnTo>
                  <a:pt x="73914" y="290322"/>
                </a:lnTo>
                <a:lnTo>
                  <a:pt x="73914" y="298704"/>
                </a:lnTo>
                <a:lnTo>
                  <a:pt x="159258" y="29870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9760457" y="7370826"/>
            <a:ext cx="158750" cy="296545"/>
          </a:xfrm>
          <a:custGeom>
            <a:avLst/>
            <a:gdLst/>
            <a:ahLst/>
            <a:cxnLst/>
            <a:rect l="l" t="t" r="r" b="b"/>
            <a:pathLst>
              <a:path w="158750" h="296545">
                <a:moveTo>
                  <a:pt x="0" y="80009"/>
                </a:moveTo>
                <a:lnTo>
                  <a:pt x="762" y="80771"/>
                </a:lnTo>
                <a:lnTo>
                  <a:pt x="2286" y="82295"/>
                </a:lnTo>
                <a:lnTo>
                  <a:pt x="4572" y="85343"/>
                </a:lnTo>
                <a:lnTo>
                  <a:pt x="7620" y="88391"/>
                </a:lnTo>
                <a:lnTo>
                  <a:pt x="10668" y="92963"/>
                </a:lnTo>
                <a:lnTo>
                  <a:pt x="15240" y="98297"/>
                </a:lnTo>
                <a:lnTo>
                  <a:pt x="19812" y="104393"/>
                </a:lnTo>
                <a:lnTo>
                  <a:pt x="28956" y="118109"/>
                </a:lnTo>
                <a:lnTo>
                  <a:pt x="33528" y="125729"/>
                </a:lnTo>
                <a:lnTo>
                  <a:pt x="38862" y="133349"/>
                </a:lnTo>
                <a:lnTo>
                  <a:pt x="57912" y="172211"/>
                </a:lnTo>
                <a:lnTo>
                  <a:pt x="62484" y="188975"/>
                </a:lnTo>
                <a:lnTo>
                  <a:pt x="64770" y="198119"/>
                </a:lnTo>
                <a:lnTo>
                  <a:pt x="66294" y="208025"/>
                </a:lnTo>
                <a:lnTo>
                  <a:pt x="69342" y="229361"/>
                </a:lnTo>
                <a:lnTo>
                  <a:pt x="70866" y="249173"/>
                </a:lnTo>
                <a:lnTo>
                  <a:pt x="72390" y="267461"/>
                </a:lnTo>
                <a:lnTo>
                  <a:pt x="72390" y="275081"/>
                </a:lnTo>
                <a:lnTo>
                  <a:pt x="73152" y="281939"/>
                </a:lnTo>
                <a:lnTo>
                  <a:pt x="73152" y="296417"/>
                </a:lnTo>
                <a:lnTo>
                  <a:pt x="158496" y="296417"/>
                </a:lnTo>
                <a:lnTo>
                  <a:pt x="118110" y="126491"/>
                </a:lnTo>
                <a:lnTo>
                  <a:pt x="89916" y="36575"/>
                </a:lnTo>
                <a:lnTo>
                  <a:pt x="59436" y="0"/>
                </a:lnTo>
                <a:lnTo>
                  <a:pt x="0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9635490" y="7326630"/>
            <a:ext cx="212725" cy="342900"/>
          </a:xfrm>
          <a:custGeom>
            <a:avLst/>
            <a:gdLst/>
            <a:ahLst/>
            <a:cxnLst/>
            <a:rect l="l" t="t" r="r" b="b"/>
            <a:pathLst>
              <a:path w="212725" h="342900">
                <a:moveTo>
                  <a:pt x="212598" y="91440"/>
                </a:moveTo>
                <a:lnTo>
                  <a:pt x="169164" y="0"/>
                </a:lnTo>
                <a:lnTo>
                  <a:pt x="94488" y="64008"/>
                </a:lnTo>
                <a:lnTo>
                  <a:pt x="61722" y="149352"/>
                </a:lnTo>
                <a:lnTo>
                  <a:pt x="0" y="342900"/>
                </a:lnTo>
                <a:lnTo>
                  <a:pt x="85344" y="342900"/>
                </a:lnTo>
                <a:lnTo>
                  <a:pt x="85344" y="341376"/>
                </a:lnTo>
                <a:lnTo>
                  <a:pt x="86106" y="338328"/>
                </a:lnTo>
                <a:lnTo>
                  <a:pt x="86106" y="333756"/>
                </a:lnTo>
                <a:lnTo>
                  <a:pt x="86868" y="328422"/>
                </a:lnTo>
                <a:lnTo>
                  <a:pt x="86868" y="320802"/>
                </a:lnTo>
                <a:lnTo>
                  <a:pt x="88392" y="303276"/>
                </a:lnTo>
                <a:lnTo>
                  <a:pt x="89916" y="293370"/>
                </a:lnTo>
                <a:lnTo>
                  <a:pt x="90678" y="283464"/>
                </a:lnTo>
                <a:lnTo>
                  <a:pt x="92202" y="272796"/>
                </a:lnTo>
                <a:lnTo>
                  <a:pt x="92964" y="262128"/>
                </a:lnTo>
                <a:lnTo>
                  <a:pt x="96012" y="240792"/>
                </a:lnTo>
                <a:lnTo>
                  <a:pt x="98298" y="231648"/>
                </a:lnTo>
                <a:lnTo>
                  <a:pt x="99822" y="222504"/>
                </a:lnTo>
                <a:lnTo>
                  <a:pt x="102108" y="214122"/>
                </a:lnTo>
                <a:lnTo>
                  <a:pt x="118872" y="178308"/>
                </a:lnTo>
                <a:lnTo>
                  <a:pt x="145542" y="146304"/>
                </a:lnTo>
                <a:lnTo>
                  <a:pt x="154686" y="136398"/>
                </a:lnTo>
                <a:lnTo>
                  <a:pt x="164592" y="128016"/>
                </a:lnTo>
                <a:lnTo>
                  <a:pt x="173736" y="119634"/>
                </a:lnTo>
                <a:lnTo>
                  <a:pt x="182880" y="112776"/>
                </a:lnTo>
                <a:lnTo>
                  <a:pt x="191262" y="106680"/>
                </a:lnTo>
                <a:lnTo>
                  <a:pt x="198120" y="101346"/>
                </a:lnTo>
                <a:lnTo>
                  <a:pt x="204216" y="97536"/>
                </a:lnTo>
                <a:lnTo>
                  <a:pt x="208788" y="93726"/>
                </a:lnTo>
                <a:lnTo>
                  <a:pt x="211836" y="92202"/>
                </a:lnTo>
                <a:lnTo>
                  <a:pt x="212598" y="91440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9635490" y="7326630"/>
            <a:ext cx="212090" cy="340995"/>
          </a:xfrm>
          <a:custGeom>
            <a:avLst/>
            <a:gdLst/>
            <a:ahLst/>
            <a:cxnLst/>
            <a:rect l="l" t="t" r="r" b="b"/>
            <a:pathLst>
              <a:path w="212090" h="340995">
                <a:moveTo>
                  <a:pt x="211835" y="90677"/>
                </a:moveTo>
                <a:lnTo>
                  <a:pt x="210311" y="91439"/>
                </a:lnTo>
                <a:lnTo>
                  <a:pt x="207263" y="93725"/>
                </a:lnTo>
                <a:lnTo>
                  <a:pt x="202691" y="96773"/>
                </a:lnTo>
                <a:lnTo>
                  <a:pt x="197357" y="100583"/>
                </a:lnTo>
                <a:lnTo>
                  <a:pt x="189737" y="105917"/>
                </a:lnTo>
                <a:lnTo>
                  <a:pt x="181355" y="112013"/>
                </a:lnTo>
                <a:lnTo>
                  <a:pt x="172973" y="118871"/>
                </a:lnTo>
                <a:lnTo>
                  <a:pt x="163829" y="127253"/>
                </a:lnTo>
                <a:lnTo>
                  <a:pt x="153923" y="135635"/>
                </a:lnTo>
                <a:lnTo>
                  <a:pt x="118109" y="176783"/>
                </a:lnTo>
                <a:lnTo>
                  <a:pt x="101345" y="212597"/>
                </a:lnTo>
                <a:lnTo>
                  <a:pt x="94487" y="249935"/>
                </a:lnTo>
                <a:lnTo>
                  <a:pt x="92963" y="259841"/>
                </a:lnTo>
                <a:lnTo>
                  <a:pt x="89915" y="281177"/>
                </a:lnTo>
                <a:lnTo>
                  <a:pt x="89153" y="291845"/>
                </a:lnTo>
                <a:lnTo>
                  <a:pt x="88391" y="300989"/>
                </a:lnTo>
                <a:lnTo>
                  <a:pt x="87629" y="310895"/>
                </a:lnTo>
                <a:lnTo>
                  <a:pt x="86105" y="326135"/>
                </a:lnTo>
                <a:lnTo>
                  <a:pt x="86105" y="332231"/>
                </a:lnTo>
                <a:lnTo>
                  <a:pt x="85343" y="336041"/>
                </a:lnTo>
                <a:lnTo>
                  <a:pt x="85343" y="340613"/>
                </a:lnTo>
                <a:lnTo>
                  <a:pt x="0" y="340613"/>
                </a:lnTo>
                <a:lnTo>
                  <a:pt x="61721" y="148589"/>
                </a:lnTo>
                <a:lnTo>
                  <a:pt x="94487" y="64007"/>
                </a:lnTo>
                <a:lnTo>
                  <a:pt x="168401" y="0"/>
                </a:lnTo>
                <a:lnTo>
                  <a:pt x="211835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9729978" y="7241285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428244"/>
                </a:moveTo>
                <a:lnTo>
                  <a:pt x="190500" y="199644"/>
                </a:lnTo>
                <a:lnTo>
                  <a:pt x="182118" y="174498"/>
                </a:lnTo>
                <a:lnTo>
                  <a:pt x="179070" y="166878"/>
                </a:lnTo>
                <a:lnTo>
                  <a:pt x="176022" y="157734"/>
                </a:lnTo>
                <a:lnTo>
                  <a:pt x="168402" y="139446"/>
                </a:lnTo>
                <a:lnTo>
                  <a:pt x="164592" y="129540"/>
                </a:lnTo>
                <a:lnTo>
                  <a:pt x="160020" y="120396"/>
                </a:lnTo>
                <a:lnTo>
                  <a:pt x="155448" y="110490"/>
                </a:lnTo>
                <a:lnTo>
                  <a:pt x="150114" y="102108"/>
                </a:lnTo>
                <a:lnTo>
                  <a:pt x="145542" y="92964"/>
                </a:lnTo>
                <a:lnTo>
                  <a:pt x="134874" y="77724"/>
                </a:lnTo>
                <a:lnTo>
                  <a:pt x="114300" y="54864"/>
                </a:lnTo>
                <a:lnTo>
                  <a:pt x="105918" y="48006"/>
                </a:lnTo>
                <a:lnTo>
                  <a:pt x="99060" y="41148"/>
                </a:lnTo>
                <a:lnTo>
                  <a:pt x="90678" y="34290"/>
                </a:lnTo>
                <a:lnTo>
                  <a:pt x="83820" y="28194"/>
                </a:lnTo>
                <a:lnTo>
                  <a:pt x="76200" y="22098"/>
                </a:lnTo>
                <a:lnTo>
                  <a:pt x="69342" y="16764"/>
                </a:lnTo>
                <a:lnTo>
                  <a:pt x="58674" y="7620"/>
                </a:lnTo>
                <a:lnTo>
                  <a:pt x="54102" y="4572"/>
                </a:lnTo>
                <a:lnTo>
                  <a:pt x="51053" y="2286"/>
                </a:lnTo>
                <a:lnTo>
                  <a:pt x="48767" y="762"/>
                </a:lnTo>
                <a:lnTo>
                  <a:pt x="48006" y="0"/>
                </a:lnTo>
                <a:lnTo>
                  <a:pt x="0" y="85344"/>
                </a:lnTo>
                <a:lnTo>
                  <a:pt x="762" y="85344"/>
                </a:lnTo>
                <a:lnTo>
                  <a:pt x="1524" y="86868"/>
                </a:lnTo>
                <a:lnTo>
                  <a:pt x="3048" y="88392"/>
                </a:lnTo>
                <a:lnTo>
                  <a:pt x="4572" y="90678"/>
                </a:lnTo>
                <a:lnTo>
                  <a:pt x="7620" y="92964"/>
                </a:lnTo>
                <a:lnTo>
                  <a:pt x="10668" y="96012"/>
                </a:lnTo>
                <a:lnTo>
                  <a:pt x="13716" y="99822"/>
                </a:lnTo>
                <a:lnTo>
                  <a:pt x="21336" y="108966"/>
                </a:lnTo>
                <a:lnTo>
                  <a:pt x="25908" y="113538"/>
                </a:lnTo>
                <a:lnTo>
                  <a:pt x="35052" y="124206"/>
                </a:lnTo>
                <a:lnTo>
                  <a:pt x="40386" y="130302"/>
                </a:lnTo>
                <a:lnTo>
                  <a:pt x="44958" y="136398"/>
                </a:lnTo>
                <a:lnTo>
                  <a:pt x="50292" y="142494"/>
                </a:lnTo>
                <a:lnTo>
                  <a:pt x="60960" y="156210"/>
                </a:lnTo>
                <a:lnTo>
                  <a:pt x="67056" y="163068"/>
                </a:lnTo>
                <a:lnTo>
                  <a:pt x="83058" y="183642"/>
                </a:lnTo>
                <a:lnTo>
                  <a:pt x="87630" y="190500"/>
                </a:lnTo>
                <a:lnTo>
                  <a:pt x="92964" y="197358"/>
                </a:lnTo>
                <a:lnTo>
                  <a:pt x="114300" y="230124"/>
                </a:lnTo>
                <a:lnTo>
                  <a:pt x="128016" y="263652"/>
                </a:lnTo>
                <a:lnTo>
                  <a:pt x="130302" y="269748"/>
                </a:lnTo>
                <a:lnTo>
                  <a:pt x="133350" y="281940"/>
                </a:lnTo>
                <a:lnTo>
                  <a:pt x="134874" y="288798"/>
                </a:lnTo>
                <a:lnTo>
                  <a:pt x="137160" y="295656"/>
                </a:lnTo>
                <a:lnTo>
                  <a:pt x="140208" y="309372"/>
                </a:lnTo>
                <a:lnTo>
                  <a:pt x="143256" y="324612"/>
                </a:lnTo>
                <a:lnTo>
                  <a:pt x="144780" y="331470"/>
                </a:lnTo>
                <a:lnTo>
                  <a:pt x="146304" y="339090"/>
                </a:lnTo>
                <a:lnTo>
                  <a:pt x="147828" y="345948"/>
                </a:lnTo>
                <a:lnTo>
                  <a:pt x="148590" y="353568"/>
                </a:lnTo>
                <a:lnTo>
                  <a:pt x="151638" y="367284"/>
                </a:lnTo>
                <a:lnTo>
                  <a:pt x="152400" y="374142"/>
                </a:lnTo>
                <a:lnTo>
                  <a:pt x="153924" y="380238"/>
                </a:lnTo>
                <a:lnTo>
                  <a:pt x="154686" y="386334"/>
                </a:lnTo>
                <a:lnTo>
                  <a:pt x="156210" y="392430"/>
                </a:lnTo>
                <a:lnTo>
                  <a:pt x="157734" y="403098"/>
                </a:lnTo>
                <a:lnTo>
                  <a:pt x="159258" y="408432"/>
                </a:lnTo>
                <a:lnTo>
                  <a:pt x="159258" y="412242"/>
                </a:lnTo>
                <a:lnTo>
                  <a:pt x="160782" y="419862"/>
                </a:lnTo>
                <a:lnTo>
                  <a:pt x="161544" y="422910"/>
                </a:lnTo>
                <a:lnTo>
                  <a:pt x="161544" y="426720"/>
                </a:lnTo>
                <a:lnTo>
                  <a:pt x="162306" y="427482"/>
                </a:lnTo>
                <a:lnTo>
                  <a:pt x="162306" y="428244"/>
                </a:lnTo>
                <a:lnTo>
                  <a:pt x="190500" y="42824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9729978" y="7242047"/>
            <a:ext cx="189230" cy="425450"/>
          </a:xfrm>
          <a:custGeom>
            <a:avLst/>
            <a:gdLst/>
            <a:ahLst/>
            <a:cxnLst/>
            <a:rect l="l" t="t" r="r" b="b"/>
            <a:pathLst>
              <a:path w="189229" h="425450">
                <a:moveTo>
                  <a:pt x="0" y="84581"/>
                </a:moveTo>
                <a:lnTo>
                  <a:pt x="762" y="86105"/>
                </a:lnTo>
                <a:lnTo>
                  <a:pt x="3048" y="87629"/>
                </a:lnTo>
                <a:lnTo>
                  <a:pt x="4572" y="89915"/>
                </a:lnTo>
                <a:lnTo>
                  <a:pt x="9906" y="95249"/>
                </a:lnTo>
                <a:lnTo>
                  <a:pt x="12954" y="99059"/>
                </a:lnTo>
                <a:lnTo>
                  <a:pt x="16764" y="103631"/>
                </a:lnTo>
                <a:lnTo>
                  <a:pt x="20574" y="107441"/>
                </a:lnTo>
                <a:lnTo>
                  <a:pt x="34290" y="123443"/>
                </a:lnTo>
                <a:lnTo>
                  <a:pt x="39624" y="128777"/>
                </a:lnTo>
                <a:lnTo>
                  <a:pt x="44196" y="134873"/>
                </a:lnTo>
                <a:lnTo>
                  <a:pt x="49530" y="141731"/>
                </a:lnTo>
                <a:lnTo>
                  <a:pt x="54864" y="147827"/>
                </a:lnTo>
                <a:lnTo>
                  <a:pt x="65532" y="161543"/>
                </a:lnTo>
                <a:lnTo>
                  <a:pt x="71628" y="168401"/>
                </a:lnTo>
                <a:lnTo>
                  <a:pt x="76200" y="175259"/>
                </a:lnTo>
                <a:lnTo>
                  <a:pt x="92202" y="195833"/>
                </a:lnTo>
                <a:lnTo>
                  <a:pt x="105918" y="216407"/>
                </a:lnTo>
                <a:lnTo>
                  <a:pt x="113538" y="228599"/>
                </a:lnTo>
                <a:lnTo>
                  <a:pt x="116586" y="234695"/>
                </a:lnTo>
                <a:lnTo>
                  <a:pt x="119634" y="240029"/>
                </a:lnTo>
                <a:lnTo>
                  <a:pt x="121920" y="246125"/>
                </a:lnTo>
                <a:lnTo>
                  <a:pt x="123444" y="250697"/>
                </a:lnTo>
                <a:lnTo>
                  <a:pt x="124968" y="256031"/>
                </a:lnTo>
                <a:lnTo>
                  <a:pt x="127254" y="261365"/>
                </a:lnTo>
                <a:lnTo>
                  <a:pt x="131826" y="279653"/>
                </a:lnTo>
                <a:lnTo>
                  <a:pt x="133350" y="286511"/>
                </a:lnTo>
                <a:lnTo>
                  <a:pt x="135636" y="293369"/>
                </a:lnTo>
                <a:lnTo>
                  <a:pt x="138684" y="307085"/>
                </a:lnTo>
                <a:lnTo>
                  <a:pt x="141732" y="322325"/>
                </a:lnTo>
                <a:lnTo>
                  <a:pt x="143256" y="329183"/>
                </a:lnTo>
                <a:lnTo>
                  <a:pt x="144780" y="336803"/>
                </a:lnTo>
                <a:lnTo>
                  <a:pt x="147828" y="350519"/>
                </a:lnTo>
                <a:lnTo>
                  <a:pt x="148590" y="357377"/>
                </a:lnTo>
                <a:lnTo>
                  <a:pt x="151638" y="371093"/>
                </a:lnTo>
                <a:lnTo>
                  <a:pt x="152400" y="377189"/>
                </a:lnTo>
                <a:lnTo>
                  <a:pt x="153924" y="383285"/>
                </a:lnTo>
                <a:lnTo>
                  <a:pt x="155448" y="395477"/>
                </a:lnTo>
                <a:lnTo>
                  <a:pt x="156210" y="400049"/>
                </a:lnTo>
                <a:lnTo>
                  <a:pt x="157734" y="405383"/>
                </a:lnTo>
                <a:lnTo>
                  <a:pt x="158496" y="409193"/>
                </a:lnTo>
                <a:lnTo>
                  <a:pt x="158496" y="413003"/>
                </a:lnTo>
                <a:lnTo>
                  <a:pt x="159258" y="416813"/>
                </a:lnTo>
                <a:lnTo>
                  <a:pt x="160020" y="419861"/>
                </a:lnTo>
                <a:lnTo>
                  <a:pt x="160020" y="422147"/>
                </a:lnTo>
                <a:lnTo>
                  <a:pt x="160782" y="423671"/>
                </a:lnTo>
                <a:lnTo>
                  <a:pt x="160782" y="425195"/>
                </a:lnTo>
                <a:lnTo>
                  <a:pt x="188976" y="425195"/>
                </a:lnTo>
                <a:lnTo>
                  <a:pt x="188976" y="198881"/>
                </a:lnTo>
                <a:lnTo>
                  <a:pt x="188214" y="198119"/>
                </a:lnTo>
                <a:lnTo>
                  <a:pt x="188214" y="195833"/>
                </a:lnTo>
                <a:lnTo>
                  <a:pt x="186690" y="192023"/>
                </a:lnTo>
                <a:lnTo>
                  <a:pt x="185166" y="186689"/>
                </a:lnTo>
                <a:lnTo>
                  <a:pt x="182880" y="180593"/>
                </a:lnTo>
                <a:lnTo>
                  <a:pt x="180594" y="172973"/>
                </a:lnTo>
                <a:lnTo>
                  <a:pt x="177546" y="165353"/>
                </a:lnTo>
                <a:lnTo>
                  <a:pt x="174498" y="156971"/>
                </a:lnTo>
                <a:lnTo>
                  <a:pt x="170688" y="147827"/>
                </a:lnTo>
                <a:lnTo>
                  <a:pt x="166878" y="137921"/>
                </a:lnTo>
                <a:lnTo>
                  <a:pt x="163068" y="128777"/>
                </a:lnTo>
                <a:lnTo>
                  <a:pt x="158496" y="119633"/>
                </a:lnTo>
                <a:lnTo>
                  <a:pt x="153924" y="109727"/>
                </a:lnTo>
                <a:lnTo>
                  <a:pt x="149352" y="101345"/>
                </a:lnTo>
                <a:lnTo>
                  <a:pt x="127254" y="70103"/>
                </a:lnTo>
                <a:lnTo>
                  <a:pt x="97536" y="40385"/>
                </a:lnTo>
                <a:lnTo>
                  <a:pt x="89916" y="34289"/>
                </a:lnTo>
                <a:lnTo>
                  <a:pt x="83058" y="27431"/>
                </a:lnTo>
                <a:lnTo>
                  <a:pt x="75438" y="21335"/>
                </a:lnTo>
                <a:lnTo>
                  <a:pt x="68580" y="16001"/>
                </a:lnTo>
                <a:lnTo>
                  <a:pt x="63246" y="11429"/>
                </a:lnTo>
                <a:lnTo>
                  <a:pt x="57912" y="7619"/>
                </a:lnTo>
                <a:lnTo>
                  <a:pt x="53340" y="4571"/>
                </a:lnTo>
                <a:lnTo>
                  <a:pt x="50291" y="2285"/>
                </a:lnTo>
                <a:lnTo>
                  <a:pt x="48006" y="0"/>
                </a:lnTo>
                <a:lnTo>
                  <a:pt x="47243" y="0"/>
                </a:lnTo>
                <a:lnTo>
                  <a:pt x="0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9635490" y="7241285"/>
            <a:ext cx="219710" cy="428625"/>
          </a:xfrm>
          <a:custGeom>
            <a:avLst/>
            <a:gdLst/>
            <a:ahLst/>
            <a:cxnLst/>
            <a:rect l="l" t="t" r="r" b="b"/>
            <a:pathLst>
              <a:path w="219709" h="428625">
                <a:moveTo>
                  <a:pt x="219455" y="67055"/>
                </a:moveTo>
                <a:lnTo>
                  <a:pt x="208787" y="54863"/>
                </a:lnTo>
                <a:lnTo>
                  <a:pt x="202691" y="48005"/>
                </a:lnTo>
                <a:lnTo>
                  <a:pt x="196595" y="41909"/>
                </a:lnTo>
                <a:lnTo>
                  <a:pt x="190499" y="36575"/>
                </a:lnTo>
                <a:lnTo>
                  <a:pt x="183641" y="30479"/>
                </a:lnTo>
                <a:lnTo>
                  <a:pt x="177545" y="25907"/>
                </a:lnTo>
                <a:lnTo>
                  <a:pt x="171449" y="20573"/>
                </a:lnTo>
                <a:lnTo>
                  <a:pt x="165353" y="16001"/>
                </a:lnTo>
                <a:lnTo>
                  <a:pt x="154685" y="8381"/>
                </a:lnTo>
                <a:lnTo>
                  <a:pt x="150875" y="5333"/>
                </a:lnTo>
                <a:lnTo>
                  <a:pt x="147065" y="3047"/>
                </a:lnTo>
                <a:lnTo>
                  <a:pt x="144779" y="1523"/>
                </a:lnTo>
                <a:lnTo>
                  <a:pt x="143255" y="761"/>
                </a:lnTo>
                <a:lnTo>
                  <a:pt x="142493" y="0"/>
                </a:lnTo>
                <a:lnTo>
                  <a:pt x="141731" y="761"/>
                </a:lnTo>
                <a:lnTo>
                  <a:pt x="139445" y="2285"/>
                </a:lnTo>
                <a:lnTo>
                  <a:pt x="135635" y="4571"/>
                </a:lnTo>
                <a:lnTo>
                  <a:pt x="131063" y="7619"/>
                </a:lnTo>
                <a:lnTo>
                  <a:pt x="125729" y="11429"/>
                </a:lnTo>
                <a:lnTo>
                  <a:pt x="118871" y="16001"/>
                </a:lnTo>
                <a:lnTo>
                  <a:pt x="112013" y="21335"/>
                </a:lnTo>
                <a:lnTo>
                  <a:pt x="103631" y="26669"/>
                </a:lnTo>
                <a:lnTo>
                  <a:pt x="96011" y="33527"/>
                </a:lnTo>
                <a:lnTo>
                  <a:pt x="87629" y="39623"/>
                </a:lnTo>
                <a:lnTo>
                  <a:pt x="79247" y="47243"/>
                </a:lnTo>
                <a:lnTo>
                  <a:pt x="71627" y="54101"/>
                </a:lnTo>
                <a:lnTo>
                  <a:pt x="63245" y="61721"/>
                </a:lnTo>
                <a:lnTo>
                  <a:pt x="38099" y="92963"/>
                </a:lnTo>
                <a:lnTo>
                  <a:pt x="21335" y="129539"/>
                </a:lnTo>
                <a:lnTo>
                  <a:pt x="17525" y="138683"/>
                </a:lnTo>
                <a:lnTo>
                  <a:pt x="11429" y="156971"/>
                </a:lnTo>
                <a:lnTo>
                  <a:pt x="9143" y="166115"/>
                </a:lnTo>
                <a:lnTo>
                  <a:pt x="6857" y="173735"/>
                </a:lnTo>
                <a:lnTo>
                  <a:pt x="2285" y="187451"/>
                </a:lnTo>
                <a:lnTo>
                  <a:pt x="1523" y="192785"/>
                </a:lnTo>
                <a:lnTo>
                  <a:pt x="0" y="196595"/>
                </a:lnTo>
                <a:lnTo>
                  <a:pt x="0" y="428243"/>
                </a:lnTo>
                <a:lnTo>
                  <a:pt x="28193" y="428243"/>
                </a:lnTo>
                <a:lnTo>
                  <a:pt x="28193" y="427481"/>
                </a:lnTo>
                <a:lnTo>
                  <a:pt x="28955" y="425957"/>
                </a:lnTo>
                <a:lnTo>
                  <a:pt x="28955" y="424433"/>
                </a:lnTo>
                <a:lnTo>
                  <a:pt x="30479" y="418337"/>
                </a:lnTo>
                <a:lnTo>
                  <a:pt x="31241" y="414527"/>
                </a:lnTo>
                <a:lnTo>
                  <a:pt x="32003" y="409955"/>
                </a:lnTo>
                <a:lnTo>
                  <a:pt x="32765" y="404621"/>
                </a:lnTo>
                <a:lnTo>
                  <a:pt x="34289" y="399287"/>
                </a:lnTo>
                <a:lnTo>
                  <a:pt x="35051" y="393191"/>
                </a:lnTo>
                <a:lnTo>
                  <a:pt x="36575" y="387095"/>
                </a:lnTo>
                <a:lnTo>
                  <a:pt x="39623" y="373379"/>
                </a:lnTo>
                <a:lnTo>
                  <a:pt x="45719" y="342899"/>
                </a:lnTo>
                <a:lnTo>
                  <a:pt x="47243" y="334517"/>
                </a:lnTo>
                <a:lnTo>
                  <a:pt x="49529" y="326897"/>
                </a:lnTo>
                <a:lnTo>
                  <a:pt x="51053" y="318515"/>
                </a:lnTo>
                <a:lnTo>
                  <a:pt x="53339" y="310895"/>
                </a:lnTo>
                <a:lnTo>
                  <a:pt x="54863" y="302513"/>
                </a:lnTo>
                <a:lnTo>
                  <a:pt x="56387" y="294893"/>
                </a:lnTo>
                <a:lnTo>
                  <a:pt x="58673" y="287273"/>
                </a:lnTo>
                <a:lnTo>
                  <a:pt x="60197" y="279653"/>
                </a:lnTo>
                <a:lnTo>
                  <a:pt x="62483" y="272795"/>
                </a:lnTo>
                <a:lnTo>
                  <a:pt x="65531" y="259079"/>
                </a:lnTo>
                <a:lnTo>
                  <a:pt x="67055" y="252983"/>
                </a:lnTo>
                <a:lnTo>
                  <a:pt x="69341" y="247649"/>
                </a:lnTo>
                <a:lnTo>
                  <a:pt x="72389" y="236981"/>
                </a:lnTo>
                <a:lnTo>
                  <a:pt x="75437" y="230123"/>
                </a:lnTo>
                <a:lnTo>
                  <a:pt x="78485" y="222503"/>
                </a:lnTo>
                <a:lnTo>
                  <a:pt x="82295" y="214883"/>
                </a:lnTo>
                <a:lnTo>
                  <a:pt x="86867" y="208025"/>
                </a:lnTo>
                <a:lnTo>
                  <a:pt x="96011" y="192785"/>
                </a:lnTo>
                <a:lnTo>
                  <a:pt x="101345" y="185165"/>
                </a:lnTo>
                <a:lnTo>
                  <a:pt x="106679" y="178307"/>
                </a:lnTo>
                <a:lnTo>
                  <a:pt x="112775" y="170687"/>
                </a:lnTo>
                <a:lnTo>
                  <a:pt x="118871" y="163829"/>
                </a:lnTo>
                <a:lnTo>
                  <a:pt x="124967" y="156209"/>
                </a:lnTo>
                <a:lnTo>
                  <a:pt x="143255" y="135635"/>
                </a:lnTo>
                <a:lnTo>
                  <a:pt x="150113" y="129539"/>
                </a:lnTo>
                <a:lnTo>
                  <a:pt x="168401" y="111251"/>
                </a:lnTo>
                <a:lnTo>
                  <a:pt x="174497" y="105917"/>
                </a:lnTo>
                <a:lnTo>
                  <a:pt x="179831" y="100583"/>
                </a:lnTo>
                <a:lnTo>
                  <a:pt x="185927" y="95249"/>
                </a:lnTo>
                <a:lnTo>
                  <a:pt x="191261" y="90677"/>
                </a:lnTo>
                <a:lnTo>
                  <a:pt x="200405" y="83057"/>
                </a:lnTo>
                <a:lnTo>
                  <a:pt x="204215" y="79247"/>
                </a:lnTo>
                <a:lnTo>
                  <a:pt x="208025" y="76199"/>
                </a:lnTo>
                <a:lnTo>
                  <a:pt x="211073" y="73151"/>
                </a:lnTo>
                <a:lnTo>
                  <a:pt x="214121" y="70865"/>
                </a:lnTo>
                <a:lnTo>
                  <a:pt x="216407" y="69341"/>
                </a:lnTo>
                <a:lnTo>
                  <a:pt x="217931" y="68579"/>
                </a:lnTo>
                <a:lnTo>
                  <a:pt x="218693" y="67055"/>
                </a:lnTo>
                <a:lnTo>
                  <a:pt x="219455" y="67055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9635490" y="7242047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217931" y="66294"/>
                </a:moveTo>
                <a:lnTo>
                  <a:pt x="217931" y="67056"/>
                </a:lnTo>
                <a:lnTo>
                  <a:pt x="217169" y="67818"/>
                </a:lnTo>
                <a:lnTo>
                  <a:pt x="214883" y="68580"/>
                </a:lnTo>
                <a:lnTo>
                  <a:pt x="212597" y="70866"/>
                </a:lnTo>
                <a:lnTo>
                  <a:pt x="210311" y="73152"/>
                </a:lnTo>
                <a:lnTo>
                  <a:pt x="207263" y="75438"/>
                </a:lnTo>
                <a:lnTo>
                  <a:pt x="203453" y="78486"/>
                </a:lnTo>
                <a:lnTo>
                  <a:pt x="194309" y="86106"/>
                </a:lnTo>
                <a:lnTo>
                  <a:pt x="189737" y="90678"/>
                </a:lnTo>
                <a:lnTo>
                  <a:pt x="179069" y="99822"/>
                </a:lnTo>
                <a:lnTo>
                  <a:pt x="172973" y="105156"/>
                </a:lnTo>
                <a:lnTo>
                  <a:pt x="167639" y="110490"/>
                </a:lnTo>
                <a:lnTo>
                  <a:pt x="161543" y="115824"/>
                </a:lnTo>
                <a:lnTo>
                  <a:pt x="155447" y="122682"/>
                </a:lnTo>
                <a:lnTo>
                  <a:pt x="149351" y="128778"/>
                </a:lnTo>
                <a:lnTo>
                  <a:pt x="142493" y="134874"/>
                </a:lnTo>
                <a:lnTo>
                  <a:pt x="112013" y="169164"/>
                </a:lnTo>
                <a:lnTo>
                  <a:pt x="101345" y="184404"/>
                </a:lnTo>
                <a:lnTo>
                  <a:pt x="96011" y="191262"/>
                </a:lnTo>
                <a:lnTo>
                  <a:pt x="90677" y="198882"/>
                </a:lnTo>
                <a:lnTo>
                  <a:pt x="70865" y="240030"/>
                </a:lnTo>
                <a:lnTo>
                  <a:pt x="69341" y="245364"/>
                </a:lnTo>
                <a:lnTo>
                  <a:pt x="67055" y="251460"/>
                </a:lnTo>
                <a:lnTo>
                  <a:pt x="64007" y="263652"/>
                </a:lnTo>
                <a:lnTo>
                  <a:pt x="61721" y="270510"/>
                </a:lnTo>
                <a:lnTo>
                  <a:pt x="60197" y="278130"/>
                </a:lnTo>
                <a:lnTo>
                  <a:pt x="58673" y="284988"/>
                </a:lnTo>
                <a:lnTo>
                  <a:pt x="56387" y="292608"/>
                </a:lnTo>
                <a:lnTo>
                  <a:pt x="54863" y="300990"/>
                </a:lnTo>
                <a:lnTo>
                  <a:pt x="53339" y="308610"/>
                </a:lnTo>
                <a:lnTo>
                  <a:pt x="51053" y="316230"/>
                </a:lnTo>
                <a:lnTo>
                  <a:pt x="49529" y="324612"/>
                </a:lnTo>
                <a:lnTo>
                  <a:pt x="47243" y="332232"/>
                </a:lnTo>
                <a:lnTo>
                  <a:pt x="45719" y="340614"/>
                </a:lnTo>
                <a:lnTo>
                  <a:pt x="41147" y="363474"/>
                </a:lnTo>
                <a:lnTo>
                  <a:pt x="35051" y="390906"/>
                </a:lnTo>
                <a:lnTo>
                  <a:pt x="34289" y="396240"/>
                </a:lnTo>
                <a:lnTo>
                  <a:pt x="32765" y="401574"/>
                </a:lnTo>
                <a:lnTo>
                  <a:pt x="32003" y="406908"/>
                </a:lnTo>
                <a:lnTo>
                  <a:pt x="31241" y="411480"/>
                </a:lnTo>
                <a:lnTo>
                  <a:pt x="29717" y="419100"/>
                </a:lnTo>
                <a:lnTo>
                  <a:pt x="28955" y="421386"/>
                </a:lnTo>
                <a:lnTo>
                  <a:pt x="28955" y="422910"/>
                </a:lnTo>
                <a:lnTo>
                  <a:pt x="28193" y="424434"/>
                </a:lnTo>
                <a:lnTo>
                  <a:pt x="28193" y="425196"/>
                </a:lnTo>
                <a:lnTo>
                  <a:pt x="0" y="425196"/>
                </a:lnTo>
                <a:lnTo>
                  <a:pt x="0" y="197358"/>
                </a:lnTo>
                <a:lnTo>
                  <a:pt x="761" y="195072"/>
                </a:lnTo>
                <a:lnTo>
                  <a:pt x="1523" y="191262"/>
                </a:lnTo>
                <a:lnTo>
                  <a:pt x="3047" y="185928"/>
                </a:lnTo>
                <a:lnTo>
                  <a:pt x="4571" y="179832"/>
                </a:lnTo>
                <a:lnTo>
                  <a:pt x="6857" y="172974"/>
                </a:lnTo>
                <a:lnTo>
                  <a:pt x="21335" y="128016"/>
                </a:lnTo>
                <a:lnTo>
                  <a:pt x="34289" y="100584"/>
                </a:lnTo>
                <a:lnTo>
                  <a:pt x="38099" y="92202"/>
                </a:lnTo>
                <a:lnTo>
                  <a:pt x="70865" y="54102"/>
                </a:lnTo>
                <a:lnTo>
                  <a:pt x="87629" y="39624"/>
                </a:lnTo>
                <a:lnTo>
                  <a:pt x="95249" y="32766"/>
                </a:lnTo>
                <a:lnTo>
                  <a:pt x="103631" y="26670"/>
                </a:lnTo>
                <a:lnTo>
                  <a:pt x="111251" y="21336"/>
                </a:lnTo>
                <a:lnTo>
                  <a:pt x="118109" y="16002"/>
                </a:lnTo>
                <a:lnTo>
                  <a:pt x="124967" y="11430"/>
                </a:lnTo>
                <a:lnTo>
                  <a:pt x="130301" y="7620"/>
                </a:lnTo>
                <a:lnTo>
                  <a:pt x="134873" y="4572"/>
                </a:lnTo>
                <a:lnTo>
                  <a:pt x="138683" y="2286"/>
                </a:lnTo>
                <a:lnTo>
                  <a:pt x="140969" y="0"/>
                </a:lnTo>
                <a:lnTo>
                  <a:pt x="142493" y="0"/>
                </a:lnTo>
                <a:lnTo>
                  <a:pt x="144017" y="1524"/>
                </a:lnTo>
                <a:lnTo>
                  <a:pt x="146303" y="3048"/>
                </a:lnTo>
                <a:lnTo>
                  <a:pt x="150113" y="5334"/>
                </a:lnTo>
                <a:lnTo>
                  <a:pt x="153923" y="8382"/>
                </a:lnTo>
                <a:lnTo>
                  <a:pt x="164591" y="16002"/>
                </a:lnTo>
                <a:lnTo>
                  <a:pt x="170687" y="20574"/>
                </a:lnTo>
                <a:lnTo>
                  <a:pt x="176783" y="25908"/>
                </a:lnTo>
                <a:lnTo>
                  <a:pt x="182879" y="30480"/>
                </a:lnTo>
                <a:lnTo>
                  <a:pt x="188975" y="35814"/>
                </a:lnTo>
                <a:lnTo>
                  <a:pt x="195833" y="41910"/>
                </a:lnTo>
                <a:lnTo>
                  <a:pt x="201929" y="48006"/>
                </a:lnTo>
                <a:lnTo>
                  <a:pt x="207263" y="54102"/>
                </a:lnTo>
                <a:lnTo>
                  <a:pt x="213359" y="60198"/>
                </a:lnTo>
                <a:lnTo>
                  <a:pt x="217931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 txBox="1">
            <a:spLocks noGrp="1"/>
          </p:cNvSpPr>
          <p:nvPr>
            <p:ph type="title"/>
          </p:nvPr>
        </p:nvSpPr>
        <p:spPr>
          <a:xfrm>
            <a:off x="685800" y="838200"/>
            <a:ext cx="8686800" cy="5661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lang="en-GB" sz="3600" dirty="0" err="1">
                <a:latin typeface="+mn-lt"/>
              </a:rPr>
              <a:t>Cydnabyddiaethau</a:t>
            </a:r>
            <a:r>
              <a:rPr lang="en-GB" sz="3600" dirty="0">
                <a:latin typeface="+mn-lt"/>
              </a:rPr>
              <a:t>/ Acknowledgements</a:t>
            </a:r>
            <a:endParaRPr sz="3600" dirty="0">
              <a:latin typeface="+mn-lt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1244958" y="1720612"/>
            <a:ext cx="752170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/>
              <a:t>Hoffai</a:t>
            </a:r>
            <a:r>
              <a:rPr lang="en-US" sz="2400" dirty="0"/>
              <a:t> </a:t>
            </a:r>
            <a:r>
              <a:rPr lang="en-US" sz="2400" dirty="0" err="1" smtClean="0"/>
              <a:t>tîm</a:t>
            </a:r>
            <a:r>
              <a:rPr lang="en-US" sz="2400" dirty="0" smtClean="0"/>
              <a:t> </a:t>
            </a:r>
            <a:r>
              <a:rPr lang="en-US" sz="2400" dirty="0" err="1"/>
              <a:t>Swyddogion</a:t>
            </a:r>
            <a:r>
              <a:rPr lang="en-US" sz="2400" dirty="0"/>
              <a:t> y </a:t>
            </a:r>
            <a:r>
              <a:rPr lang="en-US" sz="2400" dirty="0" err="1"/>
              <a:t>Gymraeg</a:t>
            </a:r>
            <a:r>
              <a:rPr lang="en-US" sz="2400" dirty="0"/>
              <a:t> </a:t>
            </a:r>
            <a:r>
              <a:rPr lang="en-US" sz="2400" dirty="0" err="1"/>
              <a:t>mewn</a:t>
            </a:r>
            <a:r>
              <a:rPr lang="en-US" sz="2400" dirty="0"/>
              <a:t> </a:t>
            </a:r>
            <a:r>
              <a:rPr lang="en-US" sz="2400" dirty="0" err="1"/>
              <a:t>Addysg</a:t>
            </a:r>
            <a:r>
              <a:rPr lang="en-US" sz="2400" dirty="0"/>
              <a:t> </a:t>
            </a:r>
            <a:r>
              <a:rPr lang="en-US" sz="2400" dirty="0" err="1" smtClean="0"/>
              <a:t>Consortiwm</a:t>
            </a:r>
            <a:r>
              <a:rPr lang="en-US" sz="2400" dirty="0" smtClean="0"/>
              <a:t> </a:t>
            </a:r>
            <a:r>
              <a:rPr lang="en-US" sz="2400" dirty="0" err="1"/>
              <a:t>Canolbarth</a:t>
            </a:r>
            <a:r>
              <a:rPr lang="en-US" sz="2400" dirty="0"/>
              <a:t> y De </a:t>
            </a:r>
            <a:r>
              <a:rPr lang="en-US" sz="2400" dirty="0" err="1" smtClean="0"/>
              <a:t>ddiolch</a:t>
            </a:r>
            <a:r>
              <a:rPr lang="en-US" sz="2400" dirty="0" smtClean="0"/>
              <a:t> </a:t>
            </a:r>
            <a:r>
              <a:rPr lang="en-US" sz="2400" dirty="0" err="1"/>
              <a:t>yn</a:t>
            </a:r>
            <a:r>
              <a:rPr lang="en-US" sz="2400" dirty="0"/>
              <a:t> </a:t>
            </a:r>
            <a:r>
              <a:rPr lang="en-US" sz="2400" dirty="0" err="1"/>
              <a:t>fawr</a:t>
            </a:r>
            <a:r>
              <a:rPr lang="en-US" sz="2400" dirty="0"/>
              <a:t> </a:t>
            </a:r>
            <a:r>
              <a:rPr lang="en-US" sz="2400" dirty="0" err="1"/>
              <a:t>iawn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 Phil Hughes o Ysgol </a:t>
            </a:r>
            <a:r>
              <a:rPr lang="en-US" sz="2400" dirty="0" err="1"/>
              <a:t>Gynradd</a:t>
            </a:r>
            <a:r>
              <a:rPr lang="en-US" sz="2400" dirty="0"/>
              <a:t> St Athan, Claire Westlake o Ysgol </a:t>
            </a:r>
            <a:r>
              <a:rPr lang="en-US" sz="2400" dirty="0" err="1"/>
              <a:t>Gynradd</a:t>
            </a:r>
            <a:r>
              <a:rPr lang="en-US" sz="2400" dirty="0"/>
              <a:t> Creigiau a Hannah </a:t>
            </a:r>
            <a:r>
              <a:rPr lang="en-US" sz="2400" dirty="0" err="1"/>
              <a:t>Cadene</a:t>
            </a:r>
            <a:r>
              <a:rPr lang="en-US" sz="2400" dirty="0"/>
              <a:t> o Ysgol </a:t>
            </a:r>
            <a:r>
              <a:rPr lang="en-US" sz="2400" dirty="0" err="1"/>
              <a:t>Gynradd</a:t>
            </a:r>
            <a:r>
              <a:rPr lang="en-US" sz="2400" dirty="0"/>
              <a:t> Allensbank am </a:t>
            </a:r>
            <a:r>
              <a:rPr lang="en-US" sz="2400" dirty="0" err="1"/>
              <a:t>eu</a:t>
            </a:r>
            <a:r>
              <a:rPr lang="en-US" sz="2400" dirty="0"/>
              <a:t> </a:t>
            </a:r>
            <a:r>
              <a:rPr lang="en-US" sz="2400" dirty="0" err="1"/>
              <a:t>holl</a:t>
            </a:r>
            <a:r>
              <a:rPr lang="en-US" sz="2400" dirty="0"/>
              <a:t> </a:t>
            </a:r>
            <a:r>
              <a:rPr lang="en-US" sz="2400" dirty="0" err="1"/>
              <a:t>waith</a:t>
            </a:r>
            <a:r>
              <a:rPr lang="en-US" sz="2400" dirty="0"/>
              <a:t> </a:t>
            </a:r>
            <a:r>
              <a:rPr lang="en-US" sz="2400" dirty="0" err="1"/>
              <a:t>galed</a:t>
            </a:r>
            <a:r>
              <a:rPr lang="en-US" sz="2400" dirty="0"/>
              <a:t> </a:t>
            </a:r>
            <a:r>
              <a:rPr lang="en-US" sz="2400" dirty="0" err="1" smtClean="0"/>
              <a:t>wrth</a:t>
            </a:r>
            <a:r>
              <a:rPr lang="en-US" sz="2400" dirty="0" smtClean="0"/>
              <a:t> </a:t>
            </a:r>
            <a:r>
              <a:rPr lang="en-US" sz="2400" dirty="0" err="1" smtClean="0"/>
              <a:t>gyflawni’r</a:t>
            </a:r>
            <a:r>
              <a:rPr lang="en-US" sz="2400" dirty="0" smtClean="0"/>
              <a:t> </a:t>
            </a:r>
            <a:r>
              <a:rPr lang="en-US" sz="2400" dirty="0" err="1"/>
              <a:t>dasg</a:t>
            </a:r>
            <a:r>
              <a:rPr lang="en-US" sz="2400" dirty="0"/>
              <a:t> o </a:t>
            </a:r>
            <a:r>
              <a:rPr lang="en-US" sz="2400" dirty="0" err="1"/>
              <a:t>greu’r</a:t>
            </a:r>
            <a:r>
              <a:rPr lang="en-US" sz="2400" dirty="0"/>
              <a:t> </a:t>
            </a:r>
            <a:r>
              <a:rPr lang="en-US" sz="2400" dirty="0" err="1"/>
              <a:t>continwwm</a:t>
            </a:r>
            <a:r>
              <a:rPr lang="en-US" sz="2400" dirty="0"/>
              <a:t> </a:t>
            </a:r>
            <a:r>
              <a:rPr lang="en-US" sz="2400" dirty="0" err="1"/>
              <a:t>sain</a:t>
            </a:r>
            <a:r>
              <a:rPr lang="en-US" sz="2400" dirty="0"/>
              <a:t> </a:t>
            </a:r>
            <a:r>
              <a:rPr lang="en-US" sz="2400" dirty="0" err="1"/>
              <a:t>yma</a:t>
            </a:r>
            <a:r>
              <a:rPr lang="en-US" sz="2400" dirty="0"/>
              <a:t>.  </a:t>
            </a:r>
          </a:p>
          <a:p>
            <a:endParaRPr lang="en-US" sz="2400" dirty="0"/>
          </a:p>
          <a:p>
            <a:r>
              <a:rPr lang="en-US" sz="2400" dirty="0"/>
              <a:t>The Central South </a:t>
            </a:r>
            <a:r>
              <a:rPr lang="en-US" sz="2400" dirty="0" smtClean="0"/>
              <a:t>Consortium’s </a:t>
            </a:r>
            <a:r>
              <a:rPr lang="en-US" sz="2400" dirty="0"/>
              <a:t>Welsh in Education </a:t>
            </a:r>
            <a:r>
              <a:rPr lang="en-US" sz="2400" dirty="0" smtClean="0"/>
              <a:t>Team </a:t>
            </a:r>
            <a:r>
              <a:rPr lang="en-US" sz="2400" dirty="0"/>
              <a:t>would like to express their sincere appreciation to Phil Hughes from St Athan Primary School, Claire Westlake from Creigiau Primary School and Hannah </a:t>
            </a:r>
            <a:r>
              <a:rPr lang="en-US" sz="2400" dirty="0" err="1"/>
              <a:t>Cadene</a:t>
            </a:r>
            <a:r>
              <a:rPr lang="en-US" sz="2400" dirty="0"/>
              <a:t> from Allensbank Primary School for all their hard work in creating this audio continuum.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64135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2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-381000" y="-76199"/>
            <a:ext cx="11353800" cy="8305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42544" y="166878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5"/>
                </a:moveTo>
                <a:lnTo>
                  <a:pt x="28193" y="28955"/>
                </a:lnTo>
                <a:lnTo>
                  <a:pt x="28193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71450" y="166878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72212" y="167639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4">
                <a:moveTo>
                  <a:pt x="0" y="113537"/>
                </a:moveTo>
                <a:lnTo>
                  <a:pt x="0" y="0"/>
                </a:lnTo>
                <a:lnTo>
                  <a:pt x="396239" y="0"/>
                </a:lnTo>
                <a:lnTo>
                  <a:pt x="396239" y="113537"/>
                </a:lnTo>
                <a:lnTo>
                  <a:pt x="0" y="113537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42544" y="195834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4"/>
                </a:moveTo>
                <a:lnTo>
                  <a:pt x="57150" y="371094"/>
                </a:lnTo>
                <a:lnTo>
                  <a:pt x="57150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43255" y="195834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4" h="371475">
                <a:moveTo>
                  <a:pt x="0" y="371094"/>
                </a:moveTo>
                <a:lnTo>
                  <a:pt x="56387" y="371094"/>
                </a:lnTo>
                <a:lnTo>
                  <a:pt x="56387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44018" y="196595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0" y="368045"/>
                </a:moveTo>
                <a:lnTo>
                  <a:pt x="0" y="0"/>
                </a:lnTo>
                <a:lnTo>
                  <a:pt x="453390" y="0"/>
                </a:lnTo>
                <a:lnTo>
                  <a:pt x="453390" y="368045"/>
                </a:lnTo>
                <a:lnTo>
                  <a:pt x="0" y="368045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14350" y="110489"/>
            <a:ext cx="28575" cy="456565"/>
          </a:xfrm>
          <a:custGeom>
            <a:avLst/>
            <a:gdLst/>
            <a:ahLst/>
            <a:cxnLst/>
            <a:rect l="l" t="t" r="r" b="b"/>
            <a:pathLst>
              <a:path w="28575" h="456565">
                <a:moveTo>
                  <a:pt x="0" y="456437"/>
                </a:moveTo>
                <a:lnTo>
                  <a:pt x="28193" y="456437"/>
                </a:lnTo>
                <a:lnTo>
                  <a:pt x="28193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99644" y="110489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10" h="456565">
                <a:moveTo>
                  <a:pt x="0" y="456437"/>
                </a:moveTo>
                <a:lnTo>
                  <a:pt x="28955" y="456437"/>
                </a:lnTo>
                <a:lnTo>
                  <a:pt x="28955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00405" y="111252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0" y="453390"/>
                </a:moveTo>
                <a:lnTo>
                  <a:pt x="0" y="0"/>
                </a:lnTo>
                <a:lnTo>
                  <a:pt x="339852" y="0"/>
                </a:lnTo>
                <a:lnTo>
                  <a:pt x="339852" y="453390"/>
                </a:lnTo>
                <a:lnTo>
                  <a:pt x="0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28600" y="110489"/>
            <a:ext cx="285750" cy="456565"/>
          </a:xfrm>
          <a:custGeom>
            <a:avLst/>
            <a:gdLst/>
            <a:ahLst/>
            <a:cxnLst/>
            <a:rect l="l" t="t" r="r" b="b"/>
            <a:pathLst>
              <a:path w="285750" h="456565">
                <a:moveTo>
                  <a:pt x="0" y="0"/>
                </a:moveTo>
                <a:lnTo>
                  <a:pt x="0" y="456437"/>
                </a:lnTo>
                <a:lnTo>
                  <a:pt x="285750" y="456437"/>
                </a:lnTo>
                <a:lnTo>
                  <a:pt x="285750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29361" y="111252"/>
            <a:ext cx="283210" cy="453390"/>
          </a:xfrm>
          <a:custGeom>
            <a:avLst/>
            <a:gdLst/>
            <a:ahLst/>
            <a:cxnLst/>
            <a:rect l="l" t="t" r="r" b="b"/>
            <a:pathLst>
              <a:path w="283209" h="453390">
                <a:moveTo>
                  <a:pt x="0" y="453390"/>
                </a:moveTo>
                <a:lnTo>
                  <a:pt x="0" y="0"/>
                </a:lnTo>
                <a:lnTo>
                  <a:pt x="282702" y="0"/>
                </a:lnTo>
                <a:lnTo>
                  <a:pt x="282702" y="453390"/>
                </a:lnTo>
                <a:lnTo>
                  <a:pt x="0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28600" y="138684"/>
            <a:ext cx="285750" cy="428625"/>
          </a:xfrm>
          <a:custGeom>
            <a:avLst/>
            <a:gdLst/>
            <a:ahLst/>
            <a:cxnLst/>
            <a:rect l="l" t="t" r="r" b="b"/>
            <a:pathLst>
              <a:path w="285750" h="428625">
                <a:moveTo>
                  <a:pt x="285750" y="428244"/>
                </a:moveTo>
                <a:lnTo>
                  <a:pt x="285750" y="199644"/>
                </a:lnTo>
                <a:lnTo>
                  <a:pt x="243078" y="85343"/>
                </a:lnTo>
                <a:lnTo>
                  <a:pt x="142494" y="0"/>
                </a:lnTo>
                <a:lnTo>
                  <a:pt x="50291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5750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28600" y="268224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5" h="299084">
                <a:moveTo>
                  <a:pt x="159258" y="80772"/>
                </a:moveTo>
                <a:lnTo>
                  <a:pt x="99822" y="0"/>
                </a:lnTo>
                <a:lnTo>
                  <a:pt x="69341" y="36576"/>
                </a:lnTo>
                <a:lnTo>
                  <a:pt x="40386" y="128016"/>
                </a:lnTo>
                <a:lnTo>
                  <a:pt x="0" y="298704"/>
                </a:lnTo>
                <a:lnTo>
                  <a:pt x="85344" y="298704"/>
                </a:lnTo>
                <a:lnTo>
                  <a:pt x="85344" y="290322"/>
                </a:lnTo>
                <a:lnTo>
                  <a:pt x="86106" y="284226"/>
                </a:lnTo>
                <a:lnTo>
                  <a:pt x="86106" y="277368"/>
                </a:lnTo>
                <a:lnTo>
                  <a:pt x="88392" y="251460"/>
                </a:lnTo>
                <a:lnTo>
                  <a:pt x="89916" y="230886"/>
                </a:lnTo>
                <a:lnTo>
                  <a:pt x="91440" y="220218"/>
                </a:lnTo>
                <a:lnTo>
                  <a:pt x="92964" y="210312"/>
                </a:lnTo>
                <a:lnTo>
                  <a:pt x="94488" y="199644"/>
                </a:lnTo>
                <a:lnTo>
                  <a:pt x="96774" y="190500"/>
                </a:lnTo>
                <a:lnTo>
                  <a:pt x="98298" y="181356"/>
                </a:lnTo>
                <a:lnTo>
                  <a:pt x="101346" y="173736"/>
                </a:lnTo>
                <a:lnTo>
                  <a:pt x="103632" y="166116"/>
                </a:lnTo>
                <a:lnTo>
                  <a:pt x="107441" y="158496"/>
                </a:lnTo>
                <a:lnTo>
                  <a:pt x="111252" y="150114"/>
                </a:lnTo>
                <a:lnTo>
                  <a:pt x="115823" y="142494"/>
                </a:lnTo>
                <a:lnTo>
                  <a:pt x="120396" y="134112"/>
                </a:lnTo>
                <a:lnTo>
                  <a:pt x="125729" y="126492"/>
                </a:lnTo>
                <a:lnTo>
                  <a:pt x="130301" y="118872"/>
                </a:lnTo>
                <a:lnTo>
                  <a:pt x="139445" y="105156"/>
                </a:lnTo>
                <a:lnTo>
                  <a:pt x="144018" y="99822"/>
                </a:lnTo>
                <a:lnTo>
                  <a:pt x="148590" y="93726"/>
                </a:lnTo>
                <a:lnTo>
                  <a:pt x="151638" y="89154"/>
                </a:lnTo>
                <a:lnTo>
                  <a:pt x="154686" y="86106"/>
                </a:lnTo>
                <a:lnTo>
                  <a:pt x="156972" y="83058"/>
                </a:lnTo>
                <a:lnTo>
                  <a:pt x="159258" y="80772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29361" y="268224"/>
            <a:ext cx="158115" cy="296545"/>
          </a:xfrm>
          <a:custGeom>
            <a:avLst/>
            <a:gdLst/>
            <a:ahLst/>
            <a:cxnLst/>
            <a:rect l="l" t="t" r="r" b="b"/>
            <a:pathLst>
              <a:path w="158115" h="296545">
                <a:moveTo>
                  <a:pt x="157733" y="80009"/>
                </a:moveTo>
                <a:lnTo>
                  <a:pt x="155447" y="82295"/>
                </a:lnTo>
                <a:lnTo>
                  <a:pt x="153161" y="85343"/>
                </a:lnTo>
                <a:lnTo>
                  <a:pt x="150113" y="88391"/>
                </a:lnTo>
                <a:lnTo>
                  <a:pt x="147065" y="92963"/>
                </a:lnTo>
                <a:lnTo>
                  <a:pt x="142494" y="98297"/>
                </a:lnTo>
                <a:lnTo>
                  <a:pt x="138683" y="104393"/>
                </a:lnTo>
                <a:lnTo>
                  <a:pt x="134111" y="111251"/>
                </a:lnTo>
                <a:lnTo>
                  <a:pt x="128777" y="118109"/>
                </a:lnTo>
                <a:lnTo>
                  <a:pt x="124205" y="125729"/>
                </a:lnTo>
                <a:lnTo>
                  <a:pt x="99821" y="172211"/>
                </a:lnTo>
                <a:lnTo>
                  <a:pt x="89915" y="218693"/>
                </a:lnTo>
                <a:lnTo>
                  <a:pt x="89153" y="229361"/>
                </a:lnTo>
                <a:lnTo>
                  <a:pt x="87630" y="239267"/>
                </a:lnTo>
                <a:lnTo>
                  <a:pt x="86867" y="249173"/>
                </a:lnTo>
                <a:lnTo>
                  <a:pt x="86105" y="258317"/>
                </a:lnTo>
                <a:lnTo>
                  <a:pt x="86105" y="267461"/>
                </a:lnTo>
                <a:lnTo>
                  <a:pt x="85343" y="275081"/>
                </a:lnTo>
                <a:lnTo>
                  <a:pt x="84581" y="281939"/>
                </a:lnTo>
                <a:lnTo>
                  <a:pt x="84581" y="296417"/>
                </a:lnTo>
                <a:lnTo>
                  <a:pt x="0" y="296417"/>
                </a:lnTo>
                <a:lnTo>
                  <a:pt x="39623" y="126491"/>
                </a:lnTo>
                <a:lnTo>
                  <a:pt x="68579" y="36575"/>
                </a:lnTo>
                <a:lnTo>
                  <a:pt x="98297" y="0"/>
                </a:lnTo>
                <a:lnTo>
                  <a:pt x="157733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00990" y="224027"/>
            <a:ext cx="213360" cy="342900"/>
          </a:xfrm>
          <a:custGeom>
            <a:avLst/>
            <a:gdLst/>
            <a:ahLst/>
            <a:cxnLst/>
            <a:rect l="l" t="t" r="r" b="b"/>
            <a:pathLst>
              <a:path w="213359" h="342900">
                <a:moveTo>
                  <a:pt x="213360" y="342900"/>
                </a:moveTo>
                <a:lnTo>
                  <a:pt x="150876" y="149352"/>
                </a:lnTo>
                <a:lnTo>
                  <a:pt x="118110" y="64008"/>
                </a:lnTo>
                <a:lnTo>
                  <a:pt x="43433" y="0"/>
                </a:lnTo>
                <a:lnTo>
                  <a:pt x="0" y="91440"/>
                </a:lnTo>
                <a:lnTo>
                  <a:pt x="762" y="92202"/>
                </a:lnTo>
                <a:lnTo>
                  <a:pt x="3810" y="93726"/>
                </a:lnTo>
                <a:lnTo>
                  <a:pt x="8382" y="97536"/>
                </a:lnTo>
                <a:lnTo>
                  <a:pt x="14478" y="101346"/>
                </a:lnTo>
                <a:lnTo>
                  <a:pt x="22098" y="106680"/>
                </a:lnTo>
                <a:lnTo>
                  <a:pt x="29718" y="112776"/>
                </a:lnTo>
                <a:lnTo>
                  <a:pt x="38862" y="119634"/>
                </a:lnTo>
                <a:lnTo>
                  <a:pt x="48006" y="128016"/>
                </a:lnTo>
                <a:lnTo>
                  <a:pt x="57912" y="136398"/>
                </a:lnTo>
                <a:lnTo>
                  <a:pt x="67056" y="146304"/>
                </a:lnTo>
                <a:lnTo>
                  <a:pt x="93726" y="178308"/>
                </a:lnTo>
                <a:lnTo>
                  <a:pt x="110489" y="214122"/>
                </a:lnTo>
                <a:lnTo>
                  <a:pt x="114300" y="231648"/>
                </a:lnTo>
                <a:lnTo>
                  <a:pt x="116586" y="240792"/>
                </a:lnTo>
                <a:lnTo>
                  <a:pt x="118110" y="251460"/>
                </a:lnTo>
                <a:lnTo>
                  <a:pt x="119634" y="261366"/>
                </a:lnTo>
                <a:lnTo>
                  <a:pt x="121157" y="272796"/>
                </a:lnTo>
                <a:lnTo>
                  <a:pt x="122682" y="293370"/>
                </a:lnTo>
                <a:lnTo>
                  <a:pt x="124206" y="303276"/>
                </a:lnTo>
                <a:lnTo>
                  <a:pt x="125730" y="320802"/>
                </a:lnTo>
                <a:lnTo>
                  <a:pt x="125730" y="328422"/>
                </a:lnTo>
                <a:lnTo>
                  <a:pt x="126492" y="333756"/>
                </a:lnTo>
                <a:lnTo>
                  <a:pt x="126492" y="338328"/>
                </a:lnTo>
                <a:lnTo>
                  <a:pt x="127254" y="341376"/>
                </a:lnTo>
                <a:lnTo>
                  <a:pt x="127254" y="342900"/>
                </a:lnTo>
                <a:lnTo>
                  <a:pt x="213360" y="342900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00990" y="224027"/>
            <a:ext cx="211454" cy="340995"/>
          </a:xfrm>
          <a:custGeom>
            <a:avLst/>
            <a:gdLst/>
            <a:ahLst/>
            <a:cxnLst/>
            <a:rect l="l" t="t" r="r" b="b"/>
            <a:pathLst>
              <a:path w="211454" h="340995">
                <a:moveTo>
                  <a:pt x="0" y="90677"/>
                </a:moveTo>
                <a:lnTo>
                  <a:pt x="762" y="91439"/>
                </a:lnTo>
                <a:lnTo>
                  <a:pt x="3810" y="93725"/>
                </a:lnTo>
                <a:lnTo>
                  <a:pt x="8382" y="96773"/>
                </a:lnTo>
                <a:lnTo>
                  <a:pt x="14478" y="100583"/>
                </a:lnTo>
                <a:lnTo>
                  <a:pt x="21336" y="105917"/>
                </a:lnTo>
                <a:lnTo>
                  <a:pt x="57150" y="135635"/>
                </a:lnTo>
                <a:lnTo>
                  <a:pt x="92964" y="176783"/>
                </a:lnTo>
                <a:lnTo>
                  <a:pt x="109728" y="212597"/>
                </a:lnTo>
                <a:lnTo>
                  <a:pt x="115062" y="239267"/>
                </a:lnTo>
                <a:lnTo>
                  <a:pt x="117348" y="249935"/>
                </a:lnTo>
                <a:lnTo>
                  <a:pt x="118872" y="259841"/>
                </a:lnTo>
                <a:lnTo>
                  <a:pt x="119634" y="270509"/>
                </a:lnTo>
                <a:lnTo>
                  <a:pt x="121158" y="281177"/>
                </a:lnTo>
                <a:lnTo>
                  <a:pt x="121920" y="291845"/>
                </a:lnTo>
                <a:lnTo>
                  <a:pt x="122682" y="300989"/>
                </a:lnTo>
                <a:lnTo>
                  <a:pt x="123444" y="310895"/>
                </a:lnTo>
                <a:lnTo>
                  <a:pt x="124968" y="326135"/>
                </a:lnTo>
                <a:lnTo>
                  <a:pt x="125730" y="332231"/>
                </a:lnTo>
                <a:lnTo>
                  <a:pt x="125730" y="340613"/>
                </a:lnTo>
                <a:lnTo>
                  <a:pt x="211074" y="340613"/>
                </a:lnTo>
                <a:lnTo>
                  <a:pt x="149352" y="148589"/>
                </a:lnTo>
                <a:lnTo>
                  <a:pt x="117348" y="64007"/>
                </a:lnTo>
                <a:lnTo>
                  <a:pt x="43433" y="0"/>
                </a:lnTo>
                <a:lnTo>
                  <a:pt x="0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28600" y="138684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85344"/>
                </a:moveTo>
                <a:lnTo>
                  <a:pt x="142494" y="0"/>
                </a:lnTo>
                <a:lnTo>
                  <a:pt x="141732" y="762"/>
                </a:lnTo>
                <a:lnTo>
                  <a:pt x="139446" y="2286"/>
                </a:lnTo>
                <a:lnTo>
                  <a:pt x="136398" y="4572"/>
                </a:lnTo>
                <a:lnTo>
                  <a:pt x="131826" y="7620"/>
                </a:lnTo>
                <a:lnTo>
                  <a:pt x="121157" y="16764"/>
                </a:lnTo>
                <a:lnTo>
                  <a:pt x="107442" y="27432"/>
                </a:lnTo>
                <a:lnTo>
                  <a:pt x="84582" y="48006"/>
                </a:lnTo>
                <a:lnTo>
                  <a:pt x="76200" y="54864"/>
                </a:lnTo>
                <a:lnTo>
                  <a:pt x="62484" y="70104"/>
                </a:lnTo>
                <a:lnTo>
                  <a:pt x="50292" y="85344"/>
                </a:lnTo>
                <a:lnTo>
                  <a:pt x="44957" y="92964"/>
                </a:lnTo>
                <a:lnTo>
                  <a:pt x="40386" y="102108"/>
                </a:lnTo>
                <a:lnTo>
                  <a:pt x="35052" y="110490"/>
                </a:lnTo>
                <a:lnTo>
                  <a:pt x="30480" y="120396"/>
                </a:lnTo>
                <a:lnTo>
                  <a:pt x="25907" y="129540"/>
                </a:lnTo>
                <a:lnTo>
                  <a:pt x="22098" y="139446"/>
                </a:lnTo>
                <a:lnTo>
                  <a:pt x="14478" y="157734"/>
                </a:lnTo>
                <a:lnTo>
                  <a:pt x="11430" y="166878"/>
                </a:lnTo>
                <a:lnTo>
                  <a:pt x="8382" y="174498"/>
                </a:lnTo>
                <a:lnTo>
                  <a:pt x="0" y="199644"/>
                </a:lnTo>
                <a:lnTo>
                  <a:pt x="0" y="428244"/>
                </a:lnTo>
                <a:lnTo>
                  <a:pt x="28194" y="428244"/>
                </a:lnTo>
                <a:lnTo>
                  <a:pt x="28194" y="427482"/>
                </a:lnTo>
                <a:lnTo>
                  <a:pt x="28956" y="426720"/>
                </a:lnTo>
                <a:lnTo>
                  <a:pt x="28956" y="422910"/>
                </a:lnTo>
                <a:lnTo>
                  <a:pt x="29718" y="419862"/>
                </a:lnTo>
                <a:lnTo>
                  <a:pt x="31242" y="412242"/>
                </a:lnTo>
                <a:lnTo>
                  <a:pt x="31242" y="407670"/>
                </a:lnTo>
                <a:lnTo>
                  <a:pt x="32766" y="403098"/>
                </a:lnTo>
                <a:lnTo>
                  <a:pt x="34290" y="392430"/>
                </a:lnTo>
                <a:lnTo>
                  <a:pt x="35814" y="386334"/>
                </a:lnTo>
                <a:lnTo>
                  <a:pt x="36576" y="380238"/>
                </a:lnTo>
                <a:lnTo>
                  <a:pt x="38100" y="374142"/>
                </a:lnTo>
                <a:lnTo>
                  <a:pt x="38862" y="367284"/>
                </a:lnTo>
                <a:lnTo>
                  <a:pt x="41910" y="353568"/>
                </a:lnTo>
                <a:lnTo>
                  <a:pt x="42672" y="345948"/>
                </a:lnTo>
                <a:lnTo>
                  <a:pt x="44196" y="339090"/>
                </a:lnTo>
                <a:lnTo>
                  <a:pt x="45720" y="331470"/>
                </a:lnTo>
                <a:lnTo>
                  <a:pt x="47244" y="324612"/>
                </a:lnTo>
                <a:lnTo>
                  <a:pt x="50292" y="309372"/>
                </a:lnTo>
                <a:lnTo>
                  <a:pt x="51816" y="302514"/>
                </a:lnTo>
                <a:lnTo>
                  <a:pt x="54102" y="295656"/>
                </a:lnTo>
                <a:lnTo>
                  <a:pt x="57150" y="281940"/>
                </a:lnTo>
                <a:lnTo>
                  <a:pt x="60198" y="269748"/>
                </a:lnTo>
                <a:lnTo>
                  <a:pt x="62484" y="263652"/>
                </a:lnTo>
                <a:lnTo>
                  <a:pt x="65532" y="252984"/>
                </a:lnTo>
                <a:lnTo>
                  <a:pt x="83820" y="217932"/>
                </a:lnTo>
                <a:lnTo>
                  <a:pt x="102870" y="190500"/>
                </a:lnTo>
                <a:lnTo>
                  <a:pt x="107442" y="183642"/>
                </a:lnTo>
                <a:lnTo>
                  <a:pt x="112775" y="176022"/>
                </a:lnTo>
                <a:lnTo>
                  <a:pt x="123443" y="162306"/>
                </a:lnTo>
                <a:lnTo>
                  <a:pt x="129539" y="156210"/>
                </a:lnTo>
                <a:lnTo>
                  <a:pt x="140208" y="142494"/>
                </a:lnTo>
                <a:lnTo>
                  <a:pt x="145542" y="136398"/>
                </a:lnTo>
                <a:lnTo>
                  <a:pt x="150114" y="130302"/>
                </a:lnTo>
                <a:lnTo>
                  <a:pt x="155448" y="124206"/>
                </a:lnTo>
                <a:lnTo>
                  <a:pt x="164592" y="113538"/>
                </a:lnTo>
                <a:lnTo>
                  <a:pt x="169164" y="108966"/>
                </a:lnTo>
                <a:lnTo>
                  <a:pt x="176784" y="99822"/>
                </a:lnTo>
                <a:lnTo>
                  <a:pt x="179832" y="96012"/>
                </a:lnTo>
                <a:lnTo>
                  <a:pt x="182880" y="92964"/>
                </a:lnTo>
                <a:lnTo>
                  <a:pt x="185928" y="90678"/>
                </a:lnTo>
                <a:lnTo>
                  <a:pt x="187452" y="88392"/>
                </a:lnTo>
                <a:lnTo>
                  <a:pt x="188976" y="86868"/>
                </a:lnTo>
                <a:lnTo>
                  <a:pt x="189738" y="85344"/>
                </a:lnTo>
                <a:lnTo>
                  <a:pt x="190500" y="8534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29361" y="139445"/>
            <a:ext cx="188595" cy="425450"/>
          </a:xfrm>
          <a:custGeom>
            <a:avLst/>
            <a:gdLst/>
            <a:ahLst/>
            <a:cxnLst/>
            <a:rect l="l" t="t" r="r" b="b"/>
            <a:pathLst>
              <a:path w="188595" h="425450">
                <a:moveTo>
                  <a:pt x="188214" y="84581"/>
                </a:moveTo>
                <a:lnTo>
                  <a:pt x="187452" y="86105"/>
                </a:lnTo>
                <a:lnTo>
                  <a:pt x="178308" y="95249"/>
                </a:lnTo>
                <a:lnTo>
                  <a:pt x="175260" y="99059"/>
                </a:lnTo>
                <a:lnTo>
                  <a:pt x="171450" y="103631"/>
                </a:lnTo>
                <a:lnTo>
                  <a:pt x="167640" y="107441"/>
                </a:lnTo>
                <a:lnTo>
                  <a:pt x="149352" y="128777"/>
                </a:lnTo>
                <a:lnTo>
                  <a:pt x="144018" y="134873"/>
                </a:lnTo>
                <a:lnTo>
                  <a:pt x="138684" y="141731"/>
                </a:lnTo>
                <a:lnTo>
                  <a:pt x="133350" y="147827"/>
                </a:lnTo>
                <a:lnTo>
                  <a:pt x="101346" y="188975"/>
                </a:lnTo>
                <a:lnTo>
                  <a:pt x="96774" y="195833"/>
                </a:lnTo>
                <a:lnTo>
                  <a:pt x="91440" y="202691"/>
                </a:lnTo>
                <a:lnTo>
                  <a:pt x="86868" y="209549"/>
                </a:lnTo>
                <a:lnTo>
                  <a:pt x="83058" y="216407"/>
                </a:lnTo>
                <a:lnTo>
                  <a:pt x="71628" y="234695"/>
                </a:lnTo>
                <a:lnTo>
                  <a:pt x="69342" y="240029"/>
                </a:lnTo>
                <a:lnTo>
                  <a:pt x="67056" y="246125"/>
                </a:lnTo>
                <a:lnTo>
                  <a:pt x="64769" y="250697"/>
                </a:lnTo>
                <a:lnTo>
                  <a:pt x="63246" y="256031"/>
                </a:lnTo>
                <a:lnTo>
                  <a:pt x="60960" y="261365"/>
                </a:lnTo>
                <a:lnTo>
                  <a:pt x="56388" y="279653"/>
                </a:lnTo>
                <a:lnTo>
                  <a:pt x="54864" y="286511"/>
                </a:lnTo>
                <a:lnTo>
                  <a:pt x="52578" y="293369"/>
                </a:lnTo>
                <a:lnTo>
                  <a:pt x="49530" y="307085"/>
                </a:lnTo>
                <a:lnTo>
                  <a:pt x="46482" y="322325"/>
                </a:lnTo>
                <a:lnTo>
                  <a:pt x="44958" y="329183"/>
                </a:lnTo>
                <a:lnTo>
                  <a:pt x="43434" y="336803"/>
                </a:lnTo>
                <a:lnTo>
                  <a:pt x="41910" y="343661"/>
                </a:lnTo>
                <a:lnTo>
                  <a:pt x="41148" y="350519"/>
                </a:lnTo>
                <a:lnTo>
                  <a:pt x="38100" y="364235"/>
                </a:lnTo>
                <a:lnTo>
                  <a:pt x="37338" y="371093"/>
                </a:lnTo>
                <a:lnTo>
                  <a:pt x="35814" y="377189"/>
                </a:lnTo>
                <a:lnTo>
                  <a:pt x="35052" y="383285"/>
                </a:lnTo>
                <a:lnTo>
                  <a:pt x="33528" y="389381"/>
                </a:lnTo>
                <a:lnTo>
                  <a:pt x="32766" y="395477"/>
                </a:lnTo>
                <a:lnTo>
                  <a:pt x="32004" y="400049"/>
                </a:lnTo>
                <a:lnTo>
                  <a:pt x="31242" y="405383"/>
                </a:lnTo>
                <a:lnTo>
                  <a:pt x="28956" y="416813"/>
                </a:lnTo>
                <a:lnTo>
                  <a:pt x="28956" y="419861"/>
                </a:lnTo>
                <a:lnTo>
                  <a:pt x="28194" y="422147"/>
                </a:lnTo>
                <a:lnTo>
                  <a:pt x="28194" y="423671"/>
                </a:lnTo>
                <a:lnTo>
                  <a:pt x="27432" y="424433"/>
                </a:lnTo>
                <a:lnTo>
                  <a:pt x="27432" y="425195"/>
                </a:lnTo>
                <a:lnTo>
                  <a:pt x="0" y="425195"/>
                </a:lnTo>
                <a:lnTo>
                  <a:pt x="0" y="198119"/>
                </a:lnTo>
                <a:lnTo>
                  <a:pt x="762" y="195833"/>
                </a:lnTo>
                <a:lnTo>
                  <a:pt x="2285" y="192023"/>
                </a:lnTo>
                <a:lnTo>
                  <a:pt x="3810" y="186689"/>
                </a:lnTo>
                <a:lnTo>
                  <a:pt x="5333" y="180593"/>
                </a:lnTo>
                <a:lnTo>
                  <a:pt x="8382" y="172973"/>
                </a:lnTo>
                <a:lnTo>
                  <a:pt x="10667" y="165353"/>
                </a:lnTo>
                <a:lnTo>
                  <a:pt x="14478" y="156971"/>
                </a:lnTo>
                <a:lnTo>
                  <a:pt x="17526" y="147827"/>
                </a:lnTo>
                <a:lnTo>
                  <a:pt x="21335" y="137921"/>
                </a:lnTo>
                <a:lnTo>
                  <a:pt x="25146" y="128777"/>
                </a:lnTo>
                <a:lnTo>
                  <a:pt x="29718" y="119633"/>
                </a:lnTo>
                <a:lnTo>
                  <a:pt x="34290" y="109727"/>
                </a:lnTo>
                <a:lnTo>
                  <a:pt x="39624" y="101345"/>
                </a:lnTo>
                <a:lnTo>
                  <a:pt x="44196" y="92201"/>
                </a:lnTo>
                <a:lnTo>
                  <a:pt x="54864" y="76961"/>
                </a:lnTo>
                <a:lnTo>
                  <a:pt x="61721" y="70103"/>
                </a:lnTo>
                <a:lnTo>
                  <a:pt x="75438" y="54863"/>
                </a:lnTo>
                <a:lnTo>
                  <a:pt x="83058" y="47243"/>
                </a:lnTo>
                <a:lnTo>
                  <a:pt x="90678" y="40385"/>
                </a:lnTo>
                <a:lnTo>
                  <a:pt x="98298" y="34289"/>
                </a:lnTo>
                <a:lnTo>
                  <a:pt x="105918" y="27431"/>
                </a:lnTo>
                <a:lnTo>
                  <a:pt x="112776" y="21335"/>
                </a:lnTo>
                <a:lnTo>
                  <a:pt x="119634" y="16001"/>
                </a:lnTo>
                <a:lnTo>
                  <a:pt x="125730" y="11429"/>
                </a:lnTo>
                <a:lnTo>
                  <a:pt x="130302" y="7619"/>
                </a:lnTo>
                <a:lnTo>
                  <a:pt x="134874" y="4571"/>
                </a:lnTo>
                <a:lnTo>
                  <a:pt x="138684" y="2285"/>
                </a:lnTo>
                <a:lnTo>
                  <a:pt x="140208" y="0"/>
                </a:lnTo>
                <a:lnTo>
                  <a:pt x="140970" y="0"/>
                </a:lnTo>
                <a:lnTo>
                  <a:pt x="188214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94131" y="138684"/>
            <a:ext cx="220345" cy="428625"/>
          </a:xfrm>
          <a:custGeom>
            <a:avLst/>
            <a:gdLst/>
            <a:ahLst/>
            <a:cxnLst/>
            <a:rect l="l" t="t" r="r" b="b"/>
            <a:pathLst>
              <a:path w="220345" h="428625">
                <a:moveTo>
                  <a:pt x="220218" y="428243"/>
                </a:moveTo>
                <a:lnTo>
                  <a:pt x="220218" y="199643"/>
                </a:lnTo>
                <a:lnTo>
                  <a:pt x="219456" y="198881"/>
                </a:lnTo>
                <a:lnTo>
                  <a:pt x="219456" y="196595"/>
                </a:lnTo>
                <a:lnTo>
                  <a:pt x="217932" y="192785"/>
                </a:lnTo>
                <a:lnTo>
                  <a:pt x="217170" y="187451"/>
                </a:lnTo>
                <a:lnTo>
                  <a:pt x="214884" y="180593"/>
                </a:lnTo>
                <a:lnTo>
                  <a:pt x="201930" y="138683"/>
                </a:lnTo>
                <a:lnTo>
                  <a:pt x="185928" y="101345"/>
                </a:lnTo>
                <a:lnTo>
                  <a:pt x="169926" y="77723"/>
                </a:lnTo>
                <a:lnTo>
                  <a:pt x="163830" y="69341"/>
                </a:lnTo>
                <a:lnTo>
                  <a:pt x="156210" y="61721"/>
                </a:lnTo>
                <a:lnTo>
                  <a:pt x="147828" y="54101"/>
                </a:lnTo>
                <a:lnTo>
                  <a:pt x="140208" y="47243"/>
                </a:lnTo>
                <a:lnTo>
                  <a:pt x="131826" y="39623"/>
                </a:lnTo>
                <a:lnTo>
                  <a:pt x="123444" y="33527"/>
                </a:lnTo>
                <a:lnTo>
                  <a:pt x="115823" y="26669"/>
                </a:lnTo>
                <a:lnTo>
                  <a:pt x="107442" y="21335"/>
                </a:lnTo>
                <a:lnTo>
                  <a:pt x="100584" y="16001"/>
                </a:lnTo>
                <a:lnTo>
                  <a:pt x="93726" y="11429"/>
                </a:lnTo>
                <a:lnTo>
                  <a:pt x="88392" y="7619"/>
                </a:lnTo>
                <a:lnTo>
                  <a:pt x="83820" y="4571"/>
                </a:lnTo>
                <a:lnTo>
                  <a:pt x="80010" y="2285"/>
                </a:lnTo>
                <a:lnTo>
                  <a:pt x="77724" y="761"/>
                </a:lnTo>
                <a:lnTo>
                  <a:pt x="76962" y="0"/>
                </a:lnTo>
                <a:lnTo>
                  <a:pt x="76200" y="761"/>
                </a:lnTo>
                <a:lnTo>
                  <a:pt x="74676" y="1523"/>
                </a:lnTo>
                <a:lnTo>
                  <a:pt x="72390" y="3047"/>
                </a:lnTo>
                <a:lnTo>
                  <a:pt x="68580" y="5333"/>
                </a:lnTo>
                <a:lnTo>
                  <a:pt x="64769" y="8381"/>
                </a:lnTo>
                <a:lnTo>
                  <a:pt x="54102" y="16001"/>
                </a:lnTo>
                <a:lnTo>
                  <a:pt x="48006" y="20573"/>
                </a:lnTo>
                <a:lnTo>
                  <a:pt x="41910" y="25907"/>
                </a:lnTo>
                <a:lnTo>
                  <a:pt x="35814" y="30479"/>
                </a:lnTo>
                <a:lnTo>
                  <a:pt x="28956" y="36575"/>
                </a:lnTo>
                <a:lnTo>
                  <a:pt x="22859" y="41909"/>
                </a:lnTo>
                <a:lnTo>
                  <a:pt x="16764" y="48005"/>
                </a:lnTo>
                <a:lnTo>
                  <a:pt x="10667" y="54863"/>
                </a:lnTo>
                <a:lnTo>
                  <a:pt x="0" y="67055"/>
                </a:lnTo>
                <a:lnTo>
                  <a:pt x="762" y="67055"/>
                </a:lnTo>
                <a:lnTo>
                  <a:pt x="1524" y="68579"/>
                </a:lnTo>
                <a:lnTo>
                  <a:pt x="3048" y="69341"/>
                </a:lnTo>
                <a:lnTo>
                  <a:pt x="5334" y="70865"/>
                </a:lnTo>
                <a:lnTo>
                  <a:pt x="8382" y="73151"/>
                </a:lnTo>
                <a:lnTo>
                  <a:pt x="11430" y="76199"/>
                </a:lnTo>
                <a:lnTo>
                  <a:pt x="15240" y="79247"/>
                </a:lnTo>
                <a:lnTo>
                  <a:pt x="19050" y="83057"/>
                </a:lnTo>
                <a:lnTo>
                  <a:pt x="23622" y="86867"/>
                </a:lnTo>
                <a:lnTo>
                  <a:pt x="28956" y="90677"/>
                </a:lnTo>
                <a:lnTo>
                  <a:pt x="33528" y="95249"/>
                </a:lnTo>
                <a:lnTo>
                  <a:pt x="39624" y="100583"/>
                </a:lnTo>
                <a:lnTo>
                  <a:pt x="44958" y="105917"/>
                </a:lnTo>
                <a:lnTo>
                  <a:pt x="51053" y="111251"/>
                </a:lnTo>
                <a:lnTo>
                  <a:pt x="69342" y="129539"/>
                </a:lnTo>
                <a:lnTo>
                  <a:pt x="76200" y="135635"/>
                </a:lnTo>
                <a:lnTo>
                  <a:pt x="94488" y="156209"/>
                </a:lnTo>
                <a:lnTo>
                  <a:pt x="100584" y="163829"/>
                </a:lnTo>
                <a:lnTo>
                  <a:pt x="106680" y="170687"/>
                </a:lnTo>
                <a:lnTo>
                  <a:pt x="112776" y="178307"/>
                </a:lnTo>
                <a:lnTo>
                  <a:pt x="118110" y="185165"/>
                </a:lnTo>
                <a:lnTo>
                  <a:pt x="123444" y="192785"/>
                </a:lnTo>
                <a:lnTo>
                  <a:pt x="132588" y="208025"/>
                </a:lnTo>
                <a:lnTo>
                  <a:pt x="137160" y="214883"/>
                </a:lnTo>
                <a:lnTo>
                  <a:pt x="140970" y="222503"/>
                </a:lnTo>
                <a:lnTo>
                  <a:pt x="144018" y="230123"/>
                </a:lnTo>
                <a:lnTo>
                  <a:pt x="147066" y="236981"/>
                </a:lnTo>
                <a:lnTo>
                  <a:pt x="150114" y="247649"/>
                </a:lnTo>
                <a:lnTo>
                  <a:pt x="152400" y="252983"/>
                </a:lnTo>
                <a:lnTo>
                  <a:pt x="153924" y="259079"/>
                </a:lnTo>
                <a:lnTo>
                  <a:pt x="156972" y="272795"/>
                </a:lnTo>
                <a:lnTo>
                  <a:pt x="159258" y="279653"/>
                </a:lnTo>
                <a:lnTo>
                  <a:pt x="160782" y="287273"/>
                </a:lnTo>
                <a:lnTo>
                  <a:pt x="163068" y="294893"/>
                </a:lnTo>
                <a:lnTo>
                  <a:pt x="164592" y="302513"/>
                </a:lnTo>
                <a:lnTo>
                  <a:pt x="166116" y="310895"/>
                </a:lnTo>
                <a:lnTo>
                  <a:pt x="168402" y="318515"/>
                </a:lnTo>
                <a:lnTo>
                  <a:pt x="169926" y="326897"/>
                </a:lnTo>
                <a:lnTo>
                  <a:pt x="172212" y="334517"/>
                </a:lnTo>
                <a:lnTo>
                  <a:pt x="173736" y="342899"/>
                </a:lnTo>
                <a:lnTo>
                  <a:pt x="179832" y="373379"/>
                </a:lnTo>
                <a:lnTo>
                  <a:pt x="182880" y="387095"/>
                </a:lnTo>
                <a:lnTo>
                  <a:pt x="184404" y="393191"/>
                </a:lnTo>
                <a:lnTo>
                  <a:pt x="185166" y="399287"/>
                </a:lnTo>
                <a:lnTo>
                  <a:pt x="186690" y="404621"/>
                </a:lnTo>
                <a:lnTo>
                  <a:pt x="187452" y="409955"/>
                </a:lnTo>
                <a:lnTo>
                  <a:pt x="188214" y="414527"/>
                </a:lnTo>
                <a:lnTo>
                  <a:pt x="188976" y="418337"/>
                </a:lnTo>
                <a:lnTo>
                  <a:pt x="190500" y="424433"/>
                </a:lnTo>
                <a:lnTo>
                  <a:pt x="190500" y="425957"/>
                </a:lnTo>
                <a:lnTo>
                  <a:pt x="191262" y="427481"/>
                </a:lnTo>
                <a:lnTo>
                  <a:pt x="191262" y="428243"/>
                </a:lnTo>
                <a:lnTo>
                  <a:pt x="220218" y="428243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94131" y="139445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0" y="66294"/>
                </a:moveTo>
                <a:lnTo>
                  <a:pt x="0" y="67056"/>
                </a:lnTo>
                <a:lnTo>
                  <a:pt x="1524" y="67818"/>
                </a:lnTo>
                <a:lnTo>
                  <a:pt x="3048" y="68580"/>
                </a:lnTo>
                <a:lnTo>
                  <a:pt x="7620" y="73152"/>
                </a:lnTo>
                <a:lnTo>
                  <a:pt x="10668" y="75438"/>
                </a:lnTo>
                <a:lnTo>
                  <a:pt x="15240" y="78486"/>
                </a:lnTo>
                <a:lnTo>
                  <a:pt x="19050" y="82296"/>
                </a:lnTo>
                <a:lnTo>
                  <a:pt x="23622" y="86106"/>
                </a:lnTo>
                <a:lnTo>
                  <a:pt x="28194" y="90678"/>
                </a:lnTo>
                <a:lnTo>
                  <a:pt x="38862" y="99822"/>
                </a:lnTo>
                <a:lnTo>
                  <a:pt x="51053" y="110490"/>
                </a:lnTo>
                <a:lnTo>
                  <a:pt x="56388" y="115824"/>
                </a:lnTo>
                <a:lnTo>
                  <a:pt x="62484" y="122682"/>
                </a:lnTo>
                <a:lnTo>
                  <a:pt x="69342" y="128778"/>
                </a:lnTo>
                <a:lnTo>
                  <a:pt x="105918" y="169164"/>
                </a:lnTo>
                <a:lnTo>
                  <a:pt x="121920" y="191262"/>
                </a:lnTo>
                <a:lnTo>
                  <a:pt x="127254" y="198882"/>
                </a:lnTo>
                <a:lnTo>
                  <a:pt x="131826" y="206502"/>
                </a:lnTo>
                <a:lnTo>
                  <a:pt x="136398" y="213360"/>
                </a:lnTo>
                <a:lnTo>
                  <a:pt x="139446" y="220980"/>
                </a:lnTo>
                <a:lnTo>
                  <a:pt x="143256" y="228600"/>
                </a:lnTo>
                <a:lnTo>
                  <a:pt x="147066" y="240030"/>
                </a:lnTo>
                <a:lnTo>
                  <a:pt x="149352" y="245364"/>
                </a:lnTo>
                <a:lnTo>
                  <a:pt x="153924" y="263652"/>
                </a:lnTo>
                <a:lnTo>
                  <a:pt x="156210" y="270510"/>
                </a:lnTo>
                <a:lnTo>
                  <a:pt x="157734" y="278130"/>
                </a:lnTo>
                <a:lnTo>
                  <a:pt x="160020" y="284988"/>
                </a:lnTo>
                <a:lnTo>
                  <a:pt x="161544" y="292608"/>
                </a:lnTo>
                <a:lnTo>
                  <a:pt x="163068" y="300990"/>
                </a:lnTo>
                <a:lnTo>
                  <a:pt x="165354" y="308610"/>
                </a:lnTo>
                <a:lnTo>
                  <a:pt x="166878" y="316230"/>
                </a:lnTo>
                <a:lnTo>
                  <a:pt x="168402" y="324612"/>
                </a:lnTo>
                <a:lnTo>
                  <a:pt x="170688" y="332232"/>
                </a:lnTo>
                <a:lnTo>
                  <a:pt x="172212" y="340614"/>
                </a:lnTo>
                <a:lnTo>
                  <a:pt x="176784" y="363474"/>
                </a:lnTo>
                <a:lnTo>
                  <a:pt x="179070" y="370332"/>
                </a:lnTo>
                <a:lnTo>
                  <a:pt x="179832" y="377190"/>
                </a:lnTo>
                <a:lnTo>
                  <a:pt x="182880" y="390906"/>
                </a:lnTo>
                <a:lnTo>
                  <a:pt x="183642" y="396240"/>
                </a:lnTo>
                <a:lnTo>
                  <a:pt x="185166" y="401574"/>
                </a:lnTo>
                <a:lnTo>
                  <a:pt x="189738" y="422910"/>
                </a:lnTo>
                <a:lnTo>
                  <a:pt x="189738" y="425196"/>
                </a:lnTo>
                <a:lnTo>
                  <a:pt x="217932" y="425196"/>
                </a:lnTo>
                <a:lnTo>
                  <a:pt x="217932" y="197358"/>
                </a:lnTo>
                <a:lnTo>
                  <a:pt x="217170" y="195072"/>
                </a:lnTo>
                <a:lnTo>
                  <a:pt x="216408" y="191262"/>
                </a:lnTo>
                <a:lnTo>
                  <a:pt x="214884" y="185928"/>
                </a:lnTo>
                <a:lnTo>
                  <a:pt x="213360" y="179832"/>
                </a:lnTo>
                <a:lnTo>
                  <a:pt x="211074" y="172974"/>
                </a:lnTo>
                <a:lnTo>
                  <a:pt x="196596" y="128016"/>
                </a:lnTo>
                <a:lnTo>
                  <a:pt x="179832" y="92202"/>
                </a:lnTo>
                <a:lnTo>
                  <a:pt x="147066" y="54102"/>
                </a:lnTo>
                <a:lnTo>
                  <a:pt x="130302" y="39624"/>
                </a:lnTo>
                <a:lnTo>
                  <a:pt x="122682" y="32766"/>
                </a:lnTo>
                <a:lnTo>
                  <a:pt x="114300" y="26670"/>
                </a:lnTo>
                <a:lnTo>
                  <a:pt x="106680" y="21336"/>
                </a:lnTo>
                <a:lnTo>
                  <a:pt x="99822" y="16002"/>
                </a:lnTo>
                <a:lnTo>
                  <a:pt x="92964" y="11430"/>
                </a:lnTo>
                <a:lnTo>
                  <a:pt x="87630" y="7620"/>
                </a:lnTo>
                <a:lnTo>
                  <a:pt x="83058" y="4572"/>
                </a:lnTo>
                <a:lnTo>
                  <a:pt x="79248" y="2286"/>
                </a:lnTo>
                <a:lnTo>
                  <a:pt x="76962" y="0"/>
                </a:lnTo>
                <a:lnTo>
                  <a:pt x="75438" y="0"/>
                </a:lnTo>
                <a:lnTo>
                  <a:pt x="73914" y="1524"/>
                </a:lnTo>
                <a:lnTo>
                  <a:pt x="71628" y="3048"/>
                </a:lnTo>
                <a:lnTo>
                  <a:pt x="67818" y="5334"/>
                </a:lnTo>
                <a:lnTo>
                  <a:pt x="64008" y="8382"/>
                </a:lnTo>
                <a:lnTo>
                  <a:pt x="53340" y="16002"/>
                </a:lnTo>
                <a:lnTo>
                  <a:pt x="48006" y="20574"/>
                </a:lnTo>
                <a:lnTo>
                  <a:pt x="41910" y="25908"/>
                </a:lnTo>
                <a:lnTo>
                  <a:pt x="35052" y="30480"/>
                </a:lnTo>
                <a:lnTo>
                  <a:pt x="28956" y="35814"/>
                </a:lnTo>
                <a:lnTo>
                  <a:pt x="4571" y="60198"/>
                </a:lnTo>
                <a:lnTo>
                  <a:pt x="0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00455" y="236981"/>
            <a:ext cx="8949690" cy="90170"/>
          </a:xfrm>
          <a:custGeom>
            <a:avLst/>
            <a:gdLst/>
            <a:ahLst/>
            <a:cxnLst/>
            <a:rect l="l" t="t" r="r" b="b"/>
            <a:pathLst>
              <a:path w="8949690" h="90170">
                <a:moveTo>
                  <a:pt x="0" y="89916"/>
                </a:moveTo>
                <a:lnTo>
                  <a:pt x="8949690" y="89916"/>
                </a:lnTo>
                <a:lnTo>
                  <a:pt x="8949690" y="0"/>
                </a:lnTo>
                <a:lnTo>
                  <a:pt x="0" y="0"/>
                </a:lnTo>
                <a:lnTo>
                  <a:pt x="0" y="89916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00455" y="441959"/>
            <a:ext cx="8949690" cy="80010"/>
          </a:xfrm>
          <a:custGeom>
            <a:avLst/>
            <a:gdLst/>
            <a:ahLst/>
            <a:cxnLst/>
            <a:rect l="l" t="t" r="r" b="b"/>
            <a:pathLst>
              <a:path w="8949690" h="80009">
                <a:moveTo>
                  <a:pt x="0" y="80010"/>
                </a:moveTo>
                <a:lnTo>
                  <a:pt x="8949690" y="80010"/>
                </a:lnTo>
                <a:lnTo>
                  <a:pt x="8949690" y="0"/>
                </a:lnTo>
                <a:lnTo>
                  <a:pt x="0" y="0"/>
                </a:lnTo>
                <a:lnTo>
                  <a:pt x="0" y="80010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00455" y="519676"/>
            <a:ext cx="8949055" cy="0"/>
          </a:xfrm>
          <a:custGeom>
            <a:avLst/>
            <a:gdLst/>
            <a:ahLst/>
            <a:cxnLst/>
            <a:rect l="l" t="t" r="r" b="b"/>
            <a:pathLst>
              <a:path w="8949055">
                <a:moveTo>
                  <a:pt x="0" y="0"/>
                </a:moveTo>
                <a:lnTo>
                  <a:pt x="8948953" y="0"/>
                </a:lnTo>
              </a:path>
            </a:pathLst>
          </a:custGeom>
          <a:ln w="45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00455" y="236978"/>
            <a:ext cx="8949055" cy="0"/>
          </a:xfrm>
          <a:custGeom>
            <a:avLst/>
            <a:gdLst/>
            <a:ahLst/>
            <a:cxnLst/>
            <a:rect l="l" t="t" r="r" b="b"/>
            <a:pathLst>
              <a:path w="8949055">
                <a:moveTo>
                  <a:pt x="0" y="0"/>
                </a:moveTo>
                <a:lnTo>
                  <a:pt x="8948950" y="0"/>
                </a:lnTo>
              </a:path>
            </a:pathLst>
          </a:custGeom>
          <a:ln w="45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00455" y="326897"/>
            <a:ext cx="8949690" cy="115570"/>
          </a:xfrm>
          <a:custGeom>
            <a:avLst/>
            <a:gdLst/>
            <a:ahLst/>
            <a:cxnLst/>
            <a:rect l="l" t="t" r="r" b="b"/>
            <a:pathLst>
              <a:path w="8949690" h="115570">
                <a:moveTo>
                  <a:pt x="0" y="0"/>
                </a:moveTo>
                <a:lnTo>
                  <a:pt x="0" y="115061"/>
                </a:lnTo>
                <a:lnTo>
                  <a:pt x="8949690" y="115061"/>
                </a:lnTo>
                <a:lnTo>
                  <a:pt x="8949690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9949433" y="166878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9578340" y="166878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5"/>
                </a:moveTo>
                <a:lnTo>
                  <a:pt x="28193" y="28955"/>
                </a:lnTo>
                <a:lnTo>
                  <a:pt x="28193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9579102" y="167639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4">
                <a:moveTo>
                  <a:pt x="0" y="113538"/>
                </a:moveTo>
                <a:lnTo>
                  <a:pt x="0" y="0"/>
                </a:lnTo>
                <a:lnTo>
                  <a:pt x="396240" y="0"/>
                </a:lnTo>
                <a:lnTo>
                  <a:pt x="396240" y="113538"/>
                </a:lnTo>
                <a:lnTo>
                  <a:pt x="0" y="113538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9949433" y="195834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4"/>
                </a:moveTo>
                <a:lnTo>
                  <a:pt x="57150" y="371094"/>
                </a:lnTo>
                <a:lnTo>
                  <a:pt x="57150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9550145" y="195834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5" h="371475">
                <a:moveTo>
                  <a:pt x="0" y="371094"/>
                </a:moveTo>
                <a:lnTo>
                  <a:pt x="56387" y="371094"/>
                </a:lnTo>
                <a:lnTo>
                  <a:pt x="56387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9550907" y="196595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0" y="368046"/>
                </a:moveTo>
                <a:lnTo>
                  <a:pt x="0" y="0"/>
                </a:lnTo>
                <a:lnTo>
                  <a:pt x="453390" y="0"/>
                </a:lnTo>
                <a:lnTo>
                  <a:pt x="453390" y="368046"/>
                </a:lnTo>
                <a:lnTo>
                  <a:pt x="0" y="368046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9921240" y="110489"/>
            <a:ext cx="28575" cy="456565"/>
          </a:xfrm>
          <a:custGeom>
            <a:avLst/>
            <a:gdLst/>
            <a:ahLst/>
            <a:cxnLst/>
            <a:rect l="l" t="t" r="r" b="b"/>
            <a:pathLst>
              <a:path w="28575" h="456565">
                <a:moveTo>
                  <a:pt x="0" y="456438"/>
                </a:moveTo>
                <a:lnTo>
                  <a:pt x="28193" y="456438"/>
                </a:lnTo>
                <a:lnTo>
                  <a:pt x="28193" y="0"/>
                </a:lnTo>
                <a:lnTo>
                  <a:pt x="0" y="0"/>
                </a:lnTo>
                <a:lnTo>
                  <a:pt x="0" y="456438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9606533" y="110489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8"/>
                </a:moveTo>
                <a:lnTo>
                  <a:pt x="28956" y="456438"/>
                </a:lnTo>
                <a:lnTo>
                  <a:pt x="28956" y="0"/>
                </a:lnTo>
                <a:lnTo>
                  <a:pt x="0" y="0"/>
                </a:lnTo>
                <a:lnTo>
                  <a:pt x="0" y="456438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9607295" y="111252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0" y="453389"/>
                </a:moveTo>
                <a:lnTo>
                  <a:pt x="0" y="0"/>
                </a:lnTo>
                <a:lnTo>
                  <a:pt x="339851" y="0"/>
                </a:lnTo>
                <a:lnTo>
                  <a:pt x="339851" y="453389"/>
                </a:lnTo>
                <a:lnTo>
                  <a:pt x="0" y="453389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9635490" y="110489"/>
            <a:ext cx="285750" cy="456565"/>
          </a:xfrm>
          <a:custGeom>
            <a:avLst/>
            <a:gdLst/>
            <a:ahLst/>
            <a:cxnLst/>
            <a:rect l="l" t="t" r="r" b="b"/>
            <a:pathLst>
              <a:path w="285750" h="456565">
                <a:moveTo>
                  <a:pt x="0" y="0"/>
                </a:moveTo>
                <a:lnTo>
                  <a:pt x="0" y="456438"/>
                </a:lnTo>
                <a:lnTo>
                  <a:pt x="285750" y="456438"/>
                </a:lnTo>
                <a:lnTo>
                  <a:pt x="285750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9636252" y="111252"/>
            <a:ext cx="283210" cy="453390"/>
          </a:xfrm>
          <a:custGeom>
            <a:avLst/>
            <a:gdLst/>
            <a:ahLst/>
            <a:cxnLst/>
            <a:rect l="l" t="t" r="r" b="b"/>
            <a:pathLst>
              <a:path w="283209" h="453390">
                <a:moveTo>
                  <a:pt x="0" y="453389"/>
                </a:moveTo>
                <a:lnTo>
                  <a:pt x="0" y="0"/>
                </a:lnTo>
                <a:lnTo>
                  <a:pt x="282701" y="0"/>
                </a:lnTo>
                <a:lnTo>
                  <a:pt x="282701" y="453389"/>
                </a:lnTo>
                <a:lnTo>
                  <a:pt x="0" y="453389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9635490" y="138684"/>
            <a:ext cx="285750" cy="428625"/>
          </a:xfrm>
          <a:custGeom>
            <a:avLst/>
            <a:gdLst/>
            <a:ahLst/>
            <a:cxnLst/>
            <a:rect l="l" t="t" r="r" b="b"/>
            <a:pathLst>
              <a:path w="285750" h="428625">
                <a:moveTo>
                  <a:pt x="285750" y="428244"/>
                </a:moveTo>
                <a:lnTo>
                  <a:pt x="285750" y="199644"/>
                </a:lnTo>
                <a:lnTo>
                  <a:pt x="243078" y="85343"/>
                </a:lnTo>
                <a:lnTo>
                  <a:pt x="142494" y="0"/>
                </a:lnTo>
                <a:lnTo>
                  <a:pt x="50292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5750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9635490" y="268224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4" h="299084">
                <a:moveTo>
                  <a:pt x="159257" y="80772"/>
                </a:moveTo>
                <a:lnTo>
                  <a:pt x="99821" y="0"/>
                </a:lnTo>
                <a:lnTo>
                  <a:pt x="69341" y="36576"/>
                </a:lnTo>
                <a:lnTo>
                  <a:pt x="40385" y="128016"/>
                </a:lnTo>
                <a:lnTo>
                  <a:pt x="0" y="298704"/>
                </a:lnTo>
                <a:lnTo>
                  <a:pt x="85343" y="298704"/>
                </a:lnTo>
                <a:lnTo>
                  <a:pt x="85343" y="290322"/>
                </a:lnTo>
                <a:lnTo>
                  <a:pt x="86105" y="284226"/>
                </a:lnTo>
                <a:lnTo>
                  <a:pt x="86105" y="277368"/>
                </a:lnTo>
                <a:lnTo>
                  <a:pt x="88391" y="251460"/>
                </a:lnTo>
                <a:lnTo>
                  <a:pt x="89915" y="230886"/>
                </a:lnTo>
                <a:lnTo>
                  <a:pt x="91439" y="220218"/>
                </a:lnTo>
                <a:lnTo>
                  <a:pt x="92963" y="210312"/>
                </a:lnTo>
                <a:lnTo>
                  <a:pt x="94487" y="199644"/>
                </a:lnTo>
                <a:lnTo>
                  <a:pt x="96773" y="190500"/>
                </a:lnTo>
                <a:lnTo>
                  <a:pt x="98297" y="181356"/>
                </a:lnTo>
                <a:lnTo>
                  <a:pt x="101345" y="173736"/>
                </a:lnTo>
                <a:lnTo>
                  <a:pt x="103631" y="166116"/>
                </a:lnTo>
                <a:lnTo>
                  <a:pt x="107441" y="158496"/>
                </a:lnTo>
                <a:lnTo>
                  <a:pt x="111251" y="150114"/>
                </a:lnTo>
                <a:lnTo>
                  <a:pt x="115823" y="142494"/>
                </a:lnTo>
                <a:lnTo>
                  <a:pt x="120395" y="134112"/>
                </a:lnTo>
                <a:lnTo>
                  <a:pt x="125729" y="126492"/>
                </a:lnTo>
                <a:lnTo>
                  <a:pt x="130301" y="118872"/>
                </a:lnTo>
                <a:lnTo>
                  <a:pt x="139445" y="105156"/>
                </a:lnTo>
                <a:lnTo>
                  <a:pt x="144017" y="99822"/>
                </a:lnTo>
                <a:lnTo>
                  <a:pt x="148589" y="93726"/>
                </a:lnTo>
                <a:lnTo>
                  <a:pt x="151637" y="89154"/>
                </a:lnTo>
                <a:lnTo>
                  <a:pt x="155447" y="86106"/>
                </a:lnTo>
                <a:lnTo>
                  <a:pt x="156971" y="83058"/>
                </a:lnTo>
                <a:lnTo>
                  <a:pt x="159257" y="80772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9636252" y="268224"/>
            <a:ext cx="158115" cy="296545"/>
          </a:xfrm>
          <a:custGeom>
            <a:avLst/>
            <a:gdLst/>
            <a:ahLst/>
            <a:cxnLst/>
            <a:rect l="l" t="t" r="r" b="b"/>
            <a:pathLst>
              <a:path w="158115" h="296545">
                <a:moveTo>
                  <a:pt x="157733" y="80009"/>
                </a:moveTo>
                <a:lnTo>
                  <a:pt x="155447" y="82295"/>
                </a:lnTo>
                <a:lnTo>
                  <a:pt x="153923" y="85343"/>
                </a:lnTo>
                <a:lnTo>
                  <a:pt x="150113" y="88391"/>
                </a:lnTo>
                <a:lnTo>
                  <a:pt x="147065" y="92963"/>
                </a:lnTo>
                <a:lnTo>
                  <a:pt x="143255" y="98297"/>
                </a:lnTo>
                <a:lnTo>
                  <a:pt x="138683" y="104393"/>
                </a:lnTo>
                <a:lnTo>
                  <a:pt x="134111" y="111251"/>
                </a:lnTo>
                <a:lnTo>
                  <a:pt x="128777" y="118109"/>
                </a:lnTo>
                <a:lnTo>
                  <a:pt x="124205" y="125729"/>
                </a:lnTo>
                <a:lnTo>
                  <a:pt x="118871" y="133349"/>
                </a:lnTo>
                <a:lnTo>
                  <a:pt x="99821" y="172211"/>
                </a:lnTo>
                <a:lnTo>
                  <a:pt x="90677" y="218693"/>
                </a:lnTo>
                <a:lnTo>
                  <a:pt x="89153" y="229361"/>
                </a:lnTo>
                <a:lnTo>
                  <a:pt x="87629" y="239267"/>
                </a:lnTo>
                <a:lnTo>
                  <a:pt x="86867" y="249173"/>
                </a:lnTo>
                <a:lnTo>
                  <a:pt x="86105" y="258317"/>
                </a:lnTo>
                <a:lnTo>
                  <a:pt x="86105" y="267461"/>
                </a:lnTo>
                <a:lnTo>
                  <a:pt x="85343" y="275081"/>
                </a:lnTo>
                <a:lnTo>
                  <a:pt x="84581" y="281939"/>
                </a:lnTo>
                <a:lnTo>
                  <a:pt x="84581" y="296417"/>
                </a:lnTo>
                <a:lnTo>
                  <a:pt x="0" y="296417"/>
                </a:lnTo>
                <a:lnTo>
                  <a:pt x="40385" y="126491"/>
                </a:lnTo>
                <a:lnTo>
                  <a:pt x="68579" y="36575"/>
                </a:lnTo>
                <a:lnTo>
                  <a:pt x="98297" y="0"/>
                </a:lnTo>
                <a:lnTo>
                  <a:pt x="157733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9707880" y="224027"/>
            <a:ext cx="213360" cy="342900"/>
          </a:xfrm>
          <a:custGeom>
            <a:avLst/>
            <a:gdLst/>
            <a:ahLst/>
            <a:cxnLst/>
            <a:rect l="l" t="t" r="r" b="b"/>
            <a:pathLst>
              <a:path w="213359" h="342900">
                <a:moveTo>
                  <a:pt x="213360" y="342900"/>
                </a:moveTo>
                <a:lnTo>
                  <a:pt x="150876" y="149352"/>
                </a:lnTo>
                <a:lnTo>
                  <a:pt x="118110" y="64008"/>
                </a:lnTo>
                <a:lnTo>
                  <a:pt x="43433" y="0"/>
                </a:lnTo>
                <a:lnTo>
                  <a:pt x="0" y="91440"/>
                </a:lnTo>
                <a:lnTo>
                  <a:pt x="762" y="92202"/>
                </a:lnTo>
                <a:lnTo>
                  <a:pt x="3810" y="93726"/>
                </a:lnTo>
                <a:lnTo>
                  <a:pt x="8382" y="97536"/>
                </a:lnTo>
                <a:lnTo>
                  <a:pt x="14478" y="101346"/>
                </a:lnTo>
                <a:lnTo>
                  <a:pt x="22098" y="106680"/>
                </a:lnTo>
                <a:lnTo>
                  <a:pt x="29718" y="112776"/>
                </a:lnTo>
                <a:lnTo>
                  <a:pt x="38862" y="119634"/>
                </a:lnTo>
                <a:lnTo>
                  <a:pt x="48006" y="128016"/>
                </a:lnTo>
                <a:lnTo>
                  <a:pt x="57912" y="136398"/>
                </a:lnTo>
                <a:lnTo>
                  <a:pt x="67056" y="146304"/>
                </a:lnTo>
                <a:lnTo>
                  <a:pt x="93726" y="178308"/>
                </a:lnTo>
                <a:lnTo>
                  <a:pt x="110489" y="214122"/>
                </a:lnTo>
                <a:lnTo>
                  <a:pt x="114300" y="231648"/>
                </a:lnTo>
                <a:lnTo>
                  <a:pt x="116586" y="240792"/>
                </a:lnTo>
                <a:lnTo>
                  <a:pt x="118110" y="251460"/>
                </a:lnTo>
                <a:lnTo>
                  <a:pt x="119634" y="261366"/>
                </a:lnTo>
                <a:lnTo>
                  <a:pt x="121157" y="272796"/>
                </a:lnTo>
                <a:lnTo>
                  <a:pt x="121920" y="283464"/>
                </a:lnTo>
                <a:lnTo>
                  <a:pt x="123444" y="293370"/>
                </a:lnTo>
                <a:lnTo>
                  <a:pt x="124968" y="312420"/>
                </a:lnTo>
                <a:lnTo>
                  <a:pt x="125730" y="320802"/>
                </a:lnTo>
                <a:lnTo>
                  <a:pt x="125730" y="328422"/>
                </a:lnTo>
                <a:lnTo>
                  <a:pt x="126492" y="333756"/>
                </a:lnTo>
                <a:lnTo>
                  <a:pt x="126492" y="338328"/>
                </a:lnTo>
                <a:lnTo>
                  <a:pt x="127254" y="341376"/>
                </a:lnTo>
                <a:lnTo>
                  <a:pt x="127254" y="342900"/>
                </a:lnTo>
                <a:lnTo>
                  <a:pt x="213360" y="342900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9707880" y="224027"/>
            <a:ext cx="211454" cy="340995"/>
          </a:xfrm>
          <a:custGeom>
            <a:avLst/>
            <a:gdLst/>
            <a:ahLst/>
            <a:cxnLst/>
            <a:rect l="l" t="t" r="r" b="b"/>
            <a:pathLst>
              <a:path w="211454" h="340995">
                <a:moveTo>
                  <a:pt x="0" y="90677"/>
                </a:moveTo>
                <a:lnTo>
                  <a:pt x="762" y="91439"/>
                </a:lnTo>
                <a:lnTo>
                  <a:pt x="3810" y="93725"/>
                </a:lnTo>
                <a:lnTo>
                  <a:pt x="8382" y="96773"/>
                </a:lnTo>
                <a:lnTo>
                  <a:pt x="14478" y="100583"/>
                </a:lnTo>
                <a:lnTo>
                  <a:pt x="21336" y="105917"/>
                </a:lnTo>
                <a:lnTo>
                  <a:pt x="57150" y="135635"/>
                </a:lnTo>
                <a:lnTo>
                  <a:pt x="92964" y="176783"/>
                </a:lnTo>
                <a:lnTo>
                  <a:pt x="109728" y="212597"/>
                </a:lnTo>
                <a:lnTo>
                  <a:pt x="113538" y="230123"/>
                </a:lnTo>
                <a:lnTo>
                  <a:pt x="115823" y="239267"/>
                </a:lnTo>
                <a:lnTo>
                  <a:pt x="117348" y="249935"/>
                </a:lnTo>
                <a:lnTo>
                  <a:pt x="118872" y="259841"/>
                </a:lnTo>
                <a:lnTo>
                  <a:pt x="119634" y="270509"/>
                </a:lnTo>
                <a:lnTo>
                  <a:pt x="121158" y="281177"/>
                </a:lnTo>
                <a:lnTo>
                  <a:pt x="121920" y="291845"/>
                </a:lnTo>
                <a:lnTo>
                  <a:pt x="122682" y="300989"/>
                </a:lnTo>
                <a:lnTo>
                  <a:pt x="124206" y="310895"/>
                </a:lnTo>
                <a:lnTo>
                  <a:pt x="124206" y="318515"/>
                </a:lnTo>
                <a:lnTo>
                  <a:pt x="124968" y="326135"/>
                </a:lnTo>
                <a:lnTo>
                  <a:pt x="125730" y="332231"/>
                </a:lnTo>
                <a:lnTo>
                  <a:pt x="125730" y="340613"/>
                </a:lnTo>
                <a:lnTo>
                  <a:pt x="211074" y="340613"/>
                </a:lnTo>
                <a:lnTo>
                  <a:pt x="149352" y="148589"/>
                </a:lnTo>
                <a:lnTo>
                  <a:pt x="117348" y="64007"/>
                </a:lnTo>
                <a:lnTo>
                  <a:pt x="43433" y="0"/>
                </a:lnTo>
                <a:lnTo>
                  <a:pt x="0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9635490" y="138684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85344"/>
                </a:moveTo>
                <a:lnTo>
                  <a:pt x="142494" y="0"/>
                </a:lnTo>
                <a:lnTo>
                  <a:pt x="141732" y="762"/>
                </a:lnTo>
                <a:lnTo>
                  <a:pt x="139446" y="2286"/>
                </a:lnTo>
                <a:lnTo>
                  <a:pt x="136398" y="4572"/>
                </a:lnTo>
                <a:lnTo>
                  <a:pt x="131826" y="7620"/>
                </a:lnTo>
                <a:lnTo>
                  <a:pt x="121157" y="16764"/>
                </a:lnTo>
                <a:lnTo>
                  <a:pt x="107442" y="27432"/>
                </a:lnTo>
                <a:lnTo>
                  <a:pt x="84582" y="48006"/>
                </a:lnTo>
                <a:lnTo>
                  <a:pt x="76200" y="54864"/>
                </a:lnTo>
                <a:lnTo>
                  <a:pt x="62484" y="70104"/>
                </a:lnTo>
                <a:lnTo>
                  <a:pt x="50292" y="85344"/>
                </a:lnTo>
                <a:lnTo>
                  <a:pt x="44957" y="92964"/>
                </a:lnTo>
                <a:lnTo>
                  <a:pt x="40386" y="102108"/>
                </a:lnTo>
                <a:lnTo>
                  <a:pt x="35052" y="110490"/>
                </a:lnTo>
                <a:lnTo>
                  <a:pt x="30480" y="120396"/>
                </a:lnTo>
                <a:lnTo>
                  <a:pt x="25907" y="129540"/>
                </a:lnTo>
                <a:lnTo>
                  <a:pt x="22098" y="139446"/>
                </a:lnTo>
                <a:lnTo>
                  <a:pt x="14478" y="157734"/>
                </a:lnTo>
                <a:lnTo>
                  <a:pt x="11430" y="166878"/>
                </a:lnTo>
                <a:lnTo>
                  <a:pt x="8382" y="174498"/>
                </a:lnTo>
                <a:lnTo>
                  <a:pt x="0" y="199644"/>
                </a:lnTo>
                <a:lnTo>
                  <a:pt x="0" y="428244"/>
                </a:lnTo>
                <a:lnTo>
                  <a:pt x="28194" y="428244"/>
                </a:lnTo>
                <a:lnTo>
                  <a:pt x="28194" y="427482"/>
                </a:lnTo>
                <a:lnTo>
                  <a:pt x="28956" y="426720"/>
                </a:lnTo>
                <a:lnTo>
                  <a:pt x="28956" y="422910"/>
                </a:lnTo>
                <a:lnTo>
                  <a:pt x="29718" y="419862"/>
                </a:lnTo>
                <a:lnTo>
                  <a:pt x="31242" y="412242"/>
                </a:lnTo>
                <a:lnTo>
                  <a:pt x="31242" y="407670"/>
                </a:lnTo>
                <a:lnTo>
                  <a:pt x="32766" y="403098"/>
                </a:lnTo>
                <a:lnTo>
                  <a:pt x="34290" y="392430"/>
                </a:lnTo>
                <a:lnTo>
                  <a:pt x="35814" y="386334"/>
                </a:lnTo>
                <a:lnTo>
                  <a:pt x="36576" y="380238"/>
                </a:lnTo>
                <a:lnTo>
                  <a:pt x="38100" y="374142"/>
                </a:lnTo>
                <a:lnTo>
                  <a:pt x="38862" y="367284"/>
                </a:lnTo>
                <a:lnTo>
                  <a:pt x="41910" y="353568"/>
                </a:lnTo>
                <a:lnTo>
                  <a:pt x="42672" y="345948"/>
                </a:lnTo>
                <a:lnTo>
                  <a:pt x="44196" y="339090"/>
                </a:lnTo>
                <a:lnTo>
                  <a:pt x="45720" y="331470"/>
                </a:lnTo>
                <a:lnTo>
                  <a:pt x="47244" y="324612"/>
                </a:lnTo>
                <a:lnTo>
                  <a:pt x="50292" y="309372"/>
                </a:lnTo>
                <a:lnTo>
                  <a:pt x="51816" y="302514"/>
                </a:lnTo>
                <a:lnTo>
                  <a:pt x="54102" y="295656"/>
                </a:lnTo>
                <a:lnTo>
                  <a:pt x="57150" y="281940"/>
                </a:lnTo>
                <a:lnTo>
                  <a:pt x="58674" y="275844"/>
                </a:lnTo>
                <a:lnTo>
                  <a:pt x="60960" y="269748"/>
                </a:lnTo>
                <a:lnTo>
                  <a:pt x="62484" y="263652"/>
                </a:lnTo>
                <a:lnTo>
                  <a:pt x="83820" y="217932"/>
                </a:lnTo>
                <a:lnTo>
                  <a:pt x="108204" y="183642"/>
                </a:lnTo>
                <a:lnTo>
                  <a:pt x="112775" y="176022"/>
                </a:lnTo>
                <a:lnTo>
                  <a:pt x="123443" y="162306"/>
                </a:lnTo>
                <a:lnTo>
                  <a:pt x="129539" y="156210"/>
                </a:lnTo>
                <a:lnTo>
                  <a:pt x="140208" y="142494"/>
                </a:lnTo>
                <a:lnTo>
                  <a:pt x="150876" y="130302"/>
                </a:lnTo>
                <a:lnTo>
                  <a:pt x="155448" y="124206"/>
                </a:lnTo>
                <a:lnTo>
                  <a:pt x="164592" y="113538"/>
                </a:lnTo>
                <a:lnTo>
                  <a:pt x="169164" y="108966"/>
                </a:lnTo>
                <a:lnTo>
                  <a:pt x="176784" y="99822"/>
                </a:lnTo>
                <a:lnTo>
                  <a:pt x="179832" y="96012"/>
                </a:lnTo>
                <a:lnTo>
                  <a:pt x="182880" y="92964"/>
                </a:lnTo>
                <a:lnTo>
                  <a:pt x="185928" y="90678"/>
                </a:lnTo>
                <a:lnTo>
                  <a:pt x="187452" y="88392"/>
                </a:lnTo>
                <a:lnTo>
                  <a:pt x="188976" y="86868"/>
                </a:lnTo>
                <a:lnTo>
                  <a:pt x="189738" y="85344"/>
                </a:lnTo>
                <a:lnTo>
                  <a:pt x="190500" y="85344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9636252" y="139445"/>
            <a:ext cx="188595" cy="425450"/>
          </a:xfrm>
          <a:custGeom>
            <a:avLst/>
            <a:gdLst/>
            <a:ahLst/>
            <a:cxnLst/>
            <a:rect l="l" t="t" r="r" b="b"/>
            <a:pathLst>
              <a:path w="188595" h="425450">
                <a:moveTo>
                  <a:pt x="188214" y="84581"/>
                </a:moveTo>
                <a:lnTo>
                  <a:pt x="187452" y="86105"/>
                </a:lnTo>
                <a:lnTo>
                  <a:pt x="178308" y="95249"/>
                </a:lnTo>
                <a:lnTo>
                  <a:pt x="175260" y="99059"/>
                </a:lnTo>
                <a:lnTo>
                  <a:pt x="171450" y="103631"/>
                </a:lnTo>
                <a:lnTo>
                  <a:pt x="167640" y="107441"/>
                </a:lnTo>
                <a:lnTo>
                  <a:pt x="149352" y="128777"/>
                </a:lnTo>
                <a:lnTo>
                  <a:pt x="144018" y="134873"/>
                </a:lnTo>
                <a:lnTo>
                  <a:pt x="138684" y="141731"/>
                </a:lnTo>
                <a:lnTo>
                  <a:pt x="133350" y="147827"/>
                </a:lnTo>
                <a:lnTo>
                  <a:pt x="101346" y="188975"/>
                </a:lnTo>
                <a:lnTo>
                  <a:pt x="96774" y="195833"/>
                </a:lnTo>
                <a:lnTo>
                  <a:pt x="91440" y="202691"/>
                </a:lnTo>
                <a:lnTo>
                  <a:pt x="86868" y="209549"/>
                </a:lnTo>
                <a:lnTo>
                  <a:pt x="83058" y="216407"/>
                </a:lnTo>
                <a:lnTo>
                  <a:pt x="71628" y="234695"/>
                </a:lnTo>
                <a:lnTo>
                  <a:pt x="69342" y="240029"/>
                </a:lnTo>
                <a:lnTo>
                  <a:pt x="67056" y="246125"/>
                </a:lnTo>
                <a:lnTo>
                  <a:pt x="64770" y="250697"/>
                </a:lnTo>
                <a:lnTo>
                  <a:pt x="63246" y="256031"/>
                </a:lnTo>
                <a:lnTo>
                  <a:pt x="60960" y="261365"/>
                </a:lnTo>
                <a:lnTo>
                  <a:pt x="56388" y="279653"/>
                </a:lnTo>
                <a:lnTo>
                  <a:pt x="54864" y="286511"/>
                </a:lnTo>
                <a:lnTo>
                  <a:pt x="52578" y="293369"/>
                </a:lnTo>
                <a:lnTo>
                  <a:pt x="49530" y="307085"/>
                </a:lnTo>
                <a:lnTo>
                  <a:pt x="46482" y="322325"/>
                </a:lnTo>
                <a:lnTo>
                  <a:pt x="44958" y="329183"/>
                </a:lnTo>
                <a:lnTo>
                  <a:pt x="43434" y="336803"/>
                </a:lnTo>
                <a:lnTo>
                  <a:pt x="41910" y="343661"/>
                </a:lnTo>
                <a:lnTo>
                  <a:pt x="41148" y="350519"/>
                </a:lnTo>
                <a:lnTo>
                  <a:pt x="38100" y="364235"/>
                </a:lnTo>
                <a:lnTo>
                  <a:pt x="37338" y="371093"/>
                </a:lnTo>
                <a:lnTo>
                  <a:pt x="35814" y="377189"/>
                </a:lnTo>
                <a:lnTo>
                  <a:pt x="35052" y="383285"/>
                </a:lnTo>
                <a:lnTo>
                  <a:pt x="33528" y="389381"/>
                </a:lnTo>
                <a:lnTo>
                  <a:pt x="32766" y="395477"/>
                </a:lnTo>
                <a:lnTo>
                  <a:pt x="32004" y="400049"/>
                </a:lnTo>
                <a:lnTo>
                  <a:pt x="31242" y="405383"/>
                </a:lnTo>
                <a:lnTo>
                  <a:pt x="28956" y="416813"/>
                </a:lnTo>
                <a:lnTo>
                  <a:pt x="28956" y="419861"/>
                </a:lnTo>
                <a:lnTo>
                  <a:pt x="28194" y="422147"/>
                </a:lnTo>
                <a:lnTo>
                  <a:pt x="28194" y="423671"/>
                </a:lnTo>
                <a:lnTo>
                  <a:pt x="27432" y="424433"/>
                </a:lnTo>
                <a:lnTo>
                  <a:pt x="27432" y="425195"/>
                </a:lnTo>
                <a:lnTo>
                  <a:pt x="0" y="425195"/>
                </a:lnTo>
                <a:lnTo>
                  <a:pt x="0" y="198119"/>
                </a:lnTo>
                <a:lnTo>
                  <a:pt x="762" y="195833"/>
                </a:lnTo>
                <a:lnTo>
                  <a:pt x="2286" y="192023"/>
                </a:lnTo>
                <a:lnTo>
                  <a:pt x="3810" y="186689"/>
                </a:lnTo>
                <a:lnTo>
                  <a:pt x="5334" y="180593"/>
                </a:lnTo>
                <a:lnTo>
                  <a:pt x="8382" y="172973"/>
                </a:lnTo>
                <a:lnTo>
                  <a:pt x="10668" y="165353"/>
                </a:lnTo>
                <a:lnTo>
                  <a:pt x="14478" y="156971"/>
                </a:lnTo>
                <a:lnTo>
                  <a:pt x="17526" y="147827"/>
                </a:lnTo>
                <a:lnTo>
                  <a:pt x="21336" y="137921"/>
                </a:lnTo>
                <a:lnTo>
                  <a:pt x="25146" y="128777"/>
                </a:lnTo>
                <a:lnTo>
                  <a:pt x="29718" y="119633"/>
                </a:lnTo>
                <a:lnTo>
                  <a:pt x="34290" y="109727"/>
                </a:lnTo>
                <a:lnTo>
                  <a:pt x="39624" y="101345"/>
                </a:lnTo>
                <a:lnTo>
                  <a:pt x="44196" y="92201"/>
                </a:lnTo>
                <a:lnTo>
                  <a:pt x="54864" y="76961"/>
                </a:lnTo>
                <a:lnTo>
                  <a:pt x="61722" y="70103"/>
                </a:lnTo>
                <a:lnTo>
                  <a:pt x="75438" y="54863"/>
                </a:lnTo>
                <a:lnTo>
                  <a:pt x="83058" y="47243"/>
                </a:lnTo>
                <a:lnTo>
                  <a:pt x="90678" y="40385"/>
                </a:lnTo>
                <a:lnTo>
                  <a:pt x="98298" y="34289"/>
                </a:lnTo>
                <a:lnTo>
                  <a:pt x="105918" y="27431"/>
                </a:lnTo>
                <a:lnTo>
                  <a:pt x="112776" y="21335"/>
                </a:lnTo>
                <a:lnTo>
                  <a:pt x="119634" y="16001"/>
                </a:lnTo>
                <a:lnTo>
                  <a:pt x="125730" y="11429"/>
                </a:lnTo>
                <a:lnTo>
                  <a:pt x="130302" y="7619"/>
                </a:lnTo>
                <a:lnTo>
                  <a:pt x="134874" y="4571"/>
                </a:lnTo>
                <a:lnTo>
                  <a:pt x="138684" y="2285"/>
                </a:lnTo>
                <a:lnTo>
                  <a:pt x="140208" y="0"/>
                </a:lnTo>
                <a:lnTo>
                  <a:pt x="140970" y="0"/>
                </a:lnTo>
                <a:lnTo>
                  <a:pt x="188214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9701021" y="138684"/>
            <a:ext cx="220345" cy="428625"/>
          </a:xfrm>
          <a:custGeom>
            <a:avLst/>
            <a:gdLst/>
            <a:ahLst/>
            <a:cxnLst/>
            <a:rect l="l" t="t" r="r" b="b"/>
            <a:pathLst>
              <a:path w="220345" h="428625">
                <a:moveTo>
                  <a:pt x="220218" y="428243"/>
                </a:moveTo>
                <a:lnTo>
                  <a:pt x="220218" y="199643"/>
                </a:lnTo>
                <a:lnTo>
                  <a:pt x="219456" y="198881"/>
                </a:lnTo>
                <a:lnTo>
                  <a:pt x="219456" y="196595"/>
                </a:lnTo>
                <a:lnTo>
                  <a:pt x="217932" y="192785"/>
                </a:lnTo>
                <a:lnTo>
                  <a:pt x="217170" y="187451"/>
                </a:lnTo>
                <a:lnTo>
                  <a:pt x="214884" y="180593"/>
                </a:lnTo>
                <a:lnTo>
                  <a:pt x="201930" y="138683"/>
                </a:lnTo>
                <a:lnTo>
                  <a:pt x="185928" y="101345"/>
                </a:lnTo>
                <a:lnTo>
                  <a:pt x="169926" y="77723"/>
                </a:lnTo>
                <a:lnTo>
                  <a:pt x="163830" y="69341"/>
                </a:lnTo>
                <a:lnTo>
                  <a:pt x="156210" y="61721"/>
                </a:lnTo>
                <a:lnTo>
                  <a:pt x="147828" y="54101"/>
                </a:lnTo>
                <a:lnTo>
                  <a:pt x="140208" y="47243"/>
                </a:lnTo>
                <a:lnTo>
                  <a:pt x="131826" y="39623"/>
                </a:lnTo>
                <a:lnTo>
                  <a:pt x="123444" y="33527"/>
                </a:lnTo>
                <a:lnTo>
                  <a:pt x="115823" y="26669"/>
                </a:lnTo>
                <a:lnTo>
                  <a:pt x="107442" y="21335"/>
                </a:lnTo>
                <a:lnTo>
                  <a:pt x="100584" y="16001"/>
                </a:lnTo>
                <a:lnTo>
                  <a:pt x="93726" y="11429"/>
                </a:lnTo>
                <a:lnTo>
                  <a:pt x="88392" y="7619"/>
                </a:lnTo>
                <a:lnTo>
                  <a:pt x="83820" y="4571"/>
                </a:lnTo>
                <a:lnTo>
                  <a:pt x="80010" y="2285"/>
                </a:lnTo>
                <a:lnTo>
                  <a:pt x="77724" y="761"/>
                </a:lnTo>
                <a:lnTo>
                  <a:pt x="76962" y="0"/>
                </a:lnTo>
                <a:lnTo>
                  <a:pt x="76200" y="761"/>
                </a:lnTo>
                <a:lnTo>
                  <a:pt x="74676" y="1523"/>
                </a:lnTo>
                <a:lnTo>
                  <a:pt x="72390" y="3047"/>
                </a:lnTo>
                <a:lnTo>
                  <a:pt x="68580" y="5333"/>
                </a:lnTo>
                <a:lnTo>
                  <a:pt x="64769" y="8381"/>
                </a:lnTo>
                <a:lnTo>
                  <a:pt x="54102" y="16001"/>
                </a:lnTo>
                <a:lnTo>
                  <a:pt x="48006" y="20573"/>
                </a:lnTo>
                <a:lnTo>
                  <a:pt x="41910" y="25907"/>
                </a:lnTo>
                <a:lnTo>
                  <a:pt x="35814" y="30479"/>
                </a:lnTo>
                <a:lnTo>
                  <a:pt x="28956" y="36575"/>
                </a:lnTo>
                <a:lnTo>
                  <a:pt x="22859" y="41909"/>
                </a:lnTo>
                <a:lnTo>
                  <a:pt x="16764" y="48005"/>
                </a:lnTo>
                <a:lnTo>
                  <a:pt x="10667" y="54863"/>
                </a:lnTo>
                <a:lnTo>
                  <a:pt x="0" y="67055"/>
                </a:lnTo>
                <a:lnTo>
                  <a:pt x="762" y="67055"/>
                </a:lnTo>
                <a:lnTo>
                  <a:pt x="1524" y="68579"/>
                </a:lnTo>
                <a:lnTo>
                  <a:pt x="3048" y="69341"/>
                </a:lnTo>
                <a:lnTo>
                  <a:pt x="5334" y="70865"/>
                </a:lnTo>
                <a:lnTo>
                  <a:pt x="8382" y="73151"/>
                </a:lnTo>
                <a:lnTo>
                  <a:pt x="11430" y="76199"/>
                </a:lnTo>
                <a:lnTo>
                  <a:pt x="15240" y="79247"/>
                </a:lnTo>
                <a:lnTo>
                  <a:pt x="19050" y="83057"/>
                </a:lnTo>
                <a:lnTo>
                  <a:pt x="23622" y="86867"/>
                </a:lnTo>
                <a:lnTo>
                  <a:pt x="28956" y="90677"/>
                </a:lnTo>
                <a:lnTo>
                  <a:pt x="33528" y="95249"/>
                </a:lnTo>
                <a:lnTo>
                  <a:pt x="39624" y="100583"/>
                </a:lnTo>
                <a:lnTo>
                  <a:pt x="44958" y="105917"/>
                </a:lnTo>
                <a:lnTo>
                  <a:pt x="51053" y="111251"/>
                </a:lnTo>
                <a:lnTo>
                  <a:pt x="69342" y="129539"/>
                </a:lnTo>
                <a:lnTo>
                  <a:pt x="76200" y="135635"/>
                </a:lnTo>
                <a:lnTo>
                  <a:pt x="94488" y="156209"/>
                </a:lnTo>
                <a:lnTo>
                  <a:pt x="100584" y="163829"/>
                </a:lnTo>
                <a:lnTo>
                  <a:pt x="106680" y="170687"/>
                </a:lnTo>
                <a:lnTo>
                  <a:pt x="112776" y="178307"/>
                </a:lnTo>
                <a:lnTo>
                  <a:pt x="118110" y="185165"/>
                </a:lnTo>
                <a:lnTo>
                  <a:pt x="123444" y="192785"/>
                </a:lnTo>
                <a:lnTo>
                  <a:pt x="132588" y="208025"/>
                </a:lnTo>
                <a:lnTo>
                  <a:pt x="137160" y="214883"/>
                </a:lnTo>
                <a:lnTo>
                  <a:pt x="140970" y="222503"/>
                </a:lnTo>
                <a:lnTo>
                  <a:pt x="144018" y="230123"/>
                </a:lnTo>
                <a:lnTo>
                  <a:pt x="147066" y="236981"/>
                </a:lnTo>
                <a:lnTo>
                  <a:pt x="150114" y="247649"/>
                </a:lnTo>
                <a:lnTo>
                  <a:pt x="152400" y="252983"/>
                </a:lnTo>
                <a:lnTo>
                  <a:pt x="153924" y="259079"/>
                </a:lnTo>
                <a:lnTo>
                  <a:pt x="156972" y="272795"/>
                </a:lnTo>
                <a:lnTo>
                  <a:pt x="159258" y="279653"/>
                </a:lnTo>
                <a:lnTo>
                  <a:pt x="160782" y="287273"/>
                </a:lnTo>
                <a:lnTo>
                  <a:pt x="163068" y="294893"/>
                </a:lnTo>
                <a:lnTo>
                  <a:pt x="164592" y="302513"/>
                </a:lnTo>
                <a:lnTo>
                  <a:pt x="166116" y="310895"/>
                </a:lnTo>
                <a:lnTo>
                  <a:pt x="168402" y="318515"/>
                </a:lnTo>
                <a:lnTo>
                  <a:pt x="169926" y="326897"/>
                </a:lnTo>
                <a:lnTo>
                  <a:pt x="172212" y="334517"/>
                </a:lnTo>
                <a:lnTo>
                  <a:pt x="173736" y="342899"/>
                </a:lnTo>
                <a:lnTo>
                  <a:pt x="179832" y="373379"/>
                </a:lnTo>
                <a:lnTo>
                  <a:pt x="182880" y="387095"/>
                </a:lnTo>
                <a:lnTo>
                  <a:pt x="184404" y="393191"/>
                </a:lnTo>
                <a:lnTo>
                  <a:pt x="185166" y="399287"/>
                </a:lnTo>
                <a:lnTo>
                  <a:pt x="186690" y="404621"/>
                </a:lnTo>
                <a:lnTo>
                  <a:pt x="187452" y="409955"/>
                </a:lnTo>
                <a:lnTo>
                  <a:pt x="188214" y="414527"/>
                </a:lnTo>
                <a:lnTo>
                  <a:pt x="188976" y="418337"/>
                </a:lnTo>
                <a:lnTo>
                  <a:pt x="190500" y="424433"/>
                </a:lnTo>
                <a:lnTo>
                  <a:pt x="190500" y="425957"/>
                </a:lnTo>
                <a:lnTo>
                  <a:pt x="191262" y="427481"/>
                </a:lnTo>
                <a:lnTo>
                  <a:pt x="191262" y="428243"/>
                </a:lnTo>
                <a:lnTo>
                  <a:pt x="220218" y="428243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9701021" y="139445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0" y="66294"/>
                </a:moveTo>
                <a:lnTo>
                  <a:pt x="1524" y="67818"/>
                </a:lnTo>
                <a:lnTo>
                  <a:pt x="3048" y="68580"/>
                </a:lnTo>
                <a:lnTo>
                  <a:pt x="5334" y="70866"/>
                </a:lnTo>
                <a:lnTo>
                  <a:pt x="7620" y="73152"/>
                </a:lnTo>
                <a:lnTo>
                  <a:pt x="10668" y="75438"/>
                </a:lnTo>
                <a:lnTo>
                  <a:pt x="15240" y="78486"/>
                </a:lnTo>
                <a:lnTo>
                  <a:pt x="19050" y="82296"/>
                </a:lnTo>
                <a:lnTo>
                  <a:pt x="23622" y="86106"/>
                </a:lnTo>
                <a:lnTo>
                  <a:pt x="28194" y="90678"/>
                </a:lnTo>
                <a:lnTo>
                  <a:pt x="38862" y="99822"/>
                </a:lnTo>
                <a:lnTo>
                  <a:pt x="51053" y="110490"/>
                </a:lnTo>
                <a:lnTo>
                  <a:pt x="56388" y="115824"/>
                </a:lnTo>
                <a:lnTo>
                  <a:pt x="62484" y="122682"/>
                </a:lnTo>
                <a:lnTo>
                  <a:pt x="69342" y="128778"/>
                </a:lnTo>
                <a:lnTo>
                  <a:pt x="75438" y="134874"/>
                </a:lnTo>
                <a:lnTo>
                  <a:pt x="105918" y="169164"/>
                </a:lnTo>
                <a:lnTo>
                  <a:pt x="112014" y="176784"/>
                </a:lnTo>
                <a:lnTo>
                  <a:pt x="117348" y="184404"/>
                </a:lnTo>
                <a:lnTo>
                  <a:pt x="122682" y="191262"/>
                </a:lnTo>
                <a:lnTo>
                  <a:pt x="131826" y="206502"/>
                </a:lnTo>
                <a:lnTo>
                  <a:pt x="136398" y="213360"/>
                </a:lnTo>
                <a:lnTo>
                  <a:pt x="139446" y="220980"/>
                </a:lnTo>
                <a:lnTo>
                  <a:pt x="143256" y="228600"/>
                </a:lnTo>
                <a:lnTo>
                  <a:pt x="145542" y="235458"/>
                </a:lnTo>
                <a:lnTo>
                  <a:pt x="147828" y="240030"/>
                </a:lnTo>
                <a:lnTo>
                  <a:pt x="149352" y="245364"/>
                </a:lnTo>
                <a:lnTo>
                  <a:pt x="153924" y="263652"/>
                </a:lnTo>
                <a:lnTo>
                  <a:pt x="156210" y="270510"/>
                </a:lnTo>
                <a:lnTo>
                  <a:pt x="157734" y="278130"/>
                </a:lnTo>
                <a:lnTo>
                  <a:pt x="160020" y="284988"/>
                </a:lnTo>
                <a:lnTo>
                  <a:pt x="161544" y="292608"/>
                </a:lnTo>
                <a:lnTo>
                  <a:pt x="163068" y="300990"/>
                </a:lnTo>
                <a:lnTo>
                  <a:pt x="165354" y="308610"/>
                </a:lnTo>
                <a:lnTo>
                  <a:pt x="166878" y="316230"/>
                </a:lnTo>
                <a:lnTo>
                  <a:pt x="168402" y="324612"/>
                </a:lnTo>
                <a:lnTo>
                  <a:pt x="170688" y="332232"/>
                </a:lnTo>
                <a:lnTo>
                  <a:pt x="172212" y="340614"/>
                </a:lnTo>
                <a:lnTo>
                  <a:pt x="176784" y="363474"/>
                </a:lnTo>
                <a:lnTo>
                  <a:pt x="179070" y="370332"/>
                </a:lnTo>
                <a:lnTo>
                  <a:pt x="179832" y="377190"/>
                </a:lnTo>
                <a:lnTo>
                  <a:pt x="182880" y="390906"/>
                </a:lnTo>
                <a:lnTo>
                  <a:pt x="183642" y="396240"/>
                </a:lnTo>
                <a:lnTo>
                  <a:pt x="185166" y="401574"/>
                </a:lnTo>
                <a:lnTo>
                  <a:pt x="189738" y="422910"/>
                </a:lnTo>
                <a:lnTo>
                  <a:pt x="189738" y="425196"/>
                </a:lnTo>
                <a:lnTo>
                  <a:pt x="217932" y="425196"/>
                </a:lnTo>
                <a:lnTo>
                  <a:pt x="217932" y="197358"/>
                </a:lnTo>
                <a:lnTo>
                  <a:pt x="217170" y="195072"/>
                </a:lnTo>
                <a:lnTo>
                  <a:pt x="216408" y="191262"/>
                </a:lnTo>
                <a:lnTo>
                  <a:pt x="214884" y="185928"/>
                </a:lnTo>
                <a:lnTo>
                  <a:pt x="213360" y="179832"/>
                </a:lnTo>
                <a:lnTo>
                  <a:pt x="211074" y="172974"/>
                </a:lnTo>
                <a:lnTo>
                  <a:pt x="196596" y="128016"/>
                </a:lnTo>
                <a:lnTo>
                  <a:pt x="179832" y="92202"/>
                </a:lnTo>
                <a:lnTo>
                  <a:pt x="139446" y="46482"/>
                </a:lnTo>
                <a:lnTo>
                  <a:pt x="106680" y="21336"/>
                </a:lnTo>
                <a:lnTo>
                  <a:pt x="99822" y="16002"/>
                </a:lnTo>
                <a:lnTo>
                  <a:pt x="92964" y="11430"/>
                </a:lnTo>
                <a:lnTo>
                  <a:pt x="87630" y="7620"/>
                </a:lnTo>
                <a:lnTo>
                  <a:pt x="83058" y="4572"/>
                </a:lnTo>
                <a:lnTo>
                  <a:pt x="79248" y="2286"/>
                </a:lnTo>
                <a:lnTo>
                  <a:pt x="76962" y="0"/>
                </a:lnTo>
                <a:lnTo>
                  <a:pt x="75438" y="0"/>
                </a:lnTo>
                <a:lnTo>
                  <a:pt x="73914" y="1524"/>
                </a:lnTo>
                <a:lnTo>
                  <a:pt x="71628" y="3048"/>
                </a:lnTo>
                <a:lnTo>
                  <a:pt x="67818" y="5334"/>
                </a:lnTo>
                <a:lnTo>
                  <a:pt x="64008" y="8382"/>
                </a:lnTo>
                <a:lnTo>
                  <a:pt x="53340" y="16002"/>
                </a:lnTo>
                <a:lnTo>
                  <a:pt x="48006" y="20574"/>
                </a:lnTo>
                <a:lnTo>
                  <a:pt x="41910" y="25908"/>
                </a:lnTo>
                <a:lnTo>
                  <a:pt x="35052" y="30480"/>
                </a:lnTo>
                <a:lnTo>
                  <a:pt x="28956" y="35814"/>
                </a:lnTo>
                <a:lnTo>
                  <a:pt x="4571" y="60198"/>
                </a:lnTo>
                <a:lnTo>
                  <a:pt x="0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429005" y="567690"/>
            <a:ext cx="85090" cy="6645909"/>
          </a:xfrm>
          <a:custGeom>
            <a:avLst/>
            <a:gdLst/>
            <a:ahLst/>
            <a:cxnLst/>
            <a:rect l="l" t="t" r="r" b="b"/>
            <a:pathLst>
              <a:path w="85090" h="6645909">
                <a:moveTo>
                  <a:pt x="0" y="6645402"/>
                </a:moveTo>
                <a:lnTo>
                  <a:pt x="84581" y="6645402"/>
                </a:lnTo>
                <a:lnTo>
                  <a:pt x="84581" y="0"/>
                </a:lnTo>
                <a:lnTo>
                  <a:pt x="0" y="0"/>
                </a:lnTo>
                <a:lnTo>
                  <a:pt x="0" y="6645402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27838" y="567690"/>
            <a:ext cx="86360" cy="6645909"/>
          </a:xfrm>
          <a:custGeom>
            <a:avLst/>
            <a:gdLst/>
            <a:ahLst/>
            <a:cxnLst/>
            <a:rect l="l" t="t" r="r" b="b"/>
            <a:pathLst>
              <a:path w="86360" h="6645909">
                <a:moveTo>
                  <a:pt x="0" y="6645402"/>
                </a:moveTo>
                <a:lnTo>
                  <a:pt x="86105" y="6645402"/>
                </a:lnTo>
                <a:lnTo>
                  <a:pt x="86105" y="0"/>
                </a:lnTo>
                <a:lnTo>
                  <a:pt x="0" y="0"/>
                </a:lnTo>
                <a:lnTo>
                  <a:pt x="0" y="6645402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28599" y="567689"/>
            <a:ext cx="283845" cy="6644640"/>
          </a:xfrm>
          <a:custGeom>
            <a:avLst/>
            <a:gdLst/>
            <a:ahLst/>
            <a:cxnLst/>
            <a:rect l="l" t="t" r="r" b="b"/>
            <a:pathLst>
              <a:path w="283845" h="6644640">
                <a:moveTo>
                  <a:pt x="283465" y="0"/>
                </a:moveTo>
                <a:lnTo>
                  <a:pt x="283465" y="6644556"/>
                </a:lnTo>
                <a:lnTo>
                  <a:pt x="0" y="6644556"/>
                </a:lnTo>
                <a:lnTo>
                  <a:pt x="0" y="0"/>
                </a:lnTo>
              </a:path>
            </a:pathLst>
          </a:custGeom>
          <a:ln w="46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13943" y="567690"/>
            <a:ext cx="115570" cy="6645909"/>
          </a:xfrm>
          <a:custGeom>
            <a:avLst/>
            <a:gdLst/>
            <a:ahLst/>
            <a:cxnLst/>
            <a:rect l="l" t="t" r="r" b="b"/>
            <a:pathLst>
              <a:path w="115570" h="6645909">
                <a:moveTo>
                  <a:pt x="0" y="0"/>
                </a:moveTo>
                <a:lnTo>
                  <a:pt x="0" y="6645402"/>
                </a:lnTo>
                <a:lnTo>
                  <a:pt x="115062" y="6645402"/>
                </a:lnTo>
                <a:lnTo>
                  <a:pt x="115061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9835895" y="567690"/>
            <a:ext cx="85090" cy="6645909"/>
          </a:xfrm>
          <a:custGeom>
            <a:avLst/>
            <a:gdLst/>
            <a:ahLst/>
            <a:cxnLst/>
            <a:rect l="l" t="t" r="r" b="b"/>
            <a:pathLst>
              <a:path w="85090" h="6645909">
                <a:moveTo>
                  <a:pt x="0" y="6645402"/>
                </a:moveTo>
                <a:lnTo>
                  <a:pt x="84582" y="6645402"/>
                </a:lnTo>
                <a:lnTo>
                  <a:pt x="84582" y="0"/>
                </a:lnTo>
                <a:lnTo>
                  <a:pt x="0" y="0"/>
                </a:lnTo>
                <a:lnTo>
                  <a:pt x="0" y="6645402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9634728" y="567690"/>
            <a:ext cx="86360" cy="6645909"/>
          </a:xfrm>
          <a:custGeom>
            <a:avLst/>
            <a:gdLst/>
            <a:ahLst/>
            <a:cxnLst/>
            <a:rect l="l" t="t" r="r" b="b"/>
            <a:pathLst>
              <a:path w="86359" h="6645909">
                <a:moveTo>
                  <a:pt x="0" y="6645402"/>
                </a:moveTo>
                <a:lnTo>
                  <a:pt x="86105" y="6645402"/>
                </a:lnTo>
                <a:lnTo>
                  <a:pt x="86105" y="0"/>
                </a:lnTo>
                <a:lnTo>
                  <a:pt x="0" y="0"/>
                </a:lnTo>
                <a:lnTo>
                  <a:pt x="0" y="6645402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9635506" y="567689"/>
            <a:ext cx="283845" cy="6644640"/>
          </a:xfrm>
          <a:custGeom>
            <a:avLst/>
            <a:gdLst/>
            <a:ahLst/>
            <a:cxnLst/>
            <a:rect l="l" t="t" r="r" b="b"/>
            <a:pathLst>
              <a:path w="283845" h="6644640">
                <a:moveTo>
                  <a:pt x="283465" y="0"/>
                </a:moveTo>
                <a:lnTo>
                  <a:pt x="283465" y="6644556"/>
                </a:lnTo>
                <a:lnTo>
                  <a:pt x="0" y="6644556"/>
                </a:lnTo>
                <a:lnTo>
                  <a:pt x="0" y="0"/>
                </a:lnTo>
              </a:path>
            </a:pathLst>
          </a:custGeom>
          <a:ln w="46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9720833" y="567690"/>
            <a:ext cx="115570" cy="6645909"/>
          </a:xfrm>
          <a:custGeom>
            <a:avLst/>
            <a:gdLst/>
            <a:ahLst/>
            <a:cxnLst/>
            <a:rect l="l" t="t" r="r" b="b"/>
            <a:pathLst>
              <a:path w="115570" h="6645909">
                <a:moveTo>
                  <a:pt x="0" y="0"/>
                </a:moveTo>
                <a:lnTo>
                  <a:pt x="0" y="6645402"/>
                </a:lnTo>
                <a:lnTo>
                  <a:pt x="115061" y="6645402"/>
                </a:lnTo>
                <a:lnTo>
                  <a:pt x="115061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542544" y="7269480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5"/>
                </a:moveTo>
                <a:lnTo>
                  <a:pt x="28193" y="28955"/>
                </a:lnTo>
                <a:lnTo>
                  <a:pt x="28193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71450" y="7269480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72212" y="7270242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5">
                <a:moveTo>
                  <a:pt x="396240" y="113538"/>
                </a:moveTo>
                <a:lnTo>
                  <a:pt x="396240" y="0"/>
                </a:lnTo>
                <a:lnTo>
                  <a:pt x="0" y="0"/>
                </a:lnTo>
                <a:lnTo>
                  <a:pt x="0" y="113538"/>
                </a:lnTo>
                <a:lnTo>
                  <a:pt x="396240" y="113538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542544" y="7298435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4"/>
                </a:moveTo>
                <a:lnTo>
                  <a:pt x="57150" y="371094"/>
                </a:lnTo>
                <a:lnTo>
                  <a:pt x="57150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143255" y="7298435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4" h="371475">
                <a:moveTo>
                  <a:pt x="0" y="371094"/>
                </a:moveTo>
                <a:lnTo>
                  <a:pt x="56388" y="371094"/>
                </a:lnTo>
                <a:lnTo>
                  <a:pt x="56388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44018" y="7299197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453390" y="368046"/>
                </a:moveTo>
                <a:lnTo>
                  <a:pt x="453390" y="0"/>
                </a:lnTo>
                <a:lnTo>
                  <a:pt x="0" y="0"/>
                </a:lnTo>
                <a:lnTo>
                  <a:pt x="0" y="368046"/>
                </a:lnTo>
                <a:lnTo>
                  <a:pt x="453390" y="368046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513587" y="7213092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8"/>
                </a:moveTo>
                <a:lnTo>
                  <a:pt x="28956" y="456438"/>
                </a:lnTo>
                <a:lnTo>
                  <a:pt x="28956" y="0"/>
                </a:lnTo>
                <a:lnTo>
                  <a:pt x="0" y="0"/>
                </a:lnTo>
                <a:lnTo>
                  <a:pt x="0" y="456438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199644" y="7213092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10" h="456565">
                <a:moveTo>
                  <a:pt x="0" y="456438"/>
                </a:moveTo>
                <a:lnTo>
                  <a:pt x="28955" y="456438"/>
                </a:lnTo>
                <a:lnTo>
                  <a:pt x="28955" y="0"/>
                </a:lnTo>
                <a:lnTo>
                  <a:pt x="0" y="0"/>
                </a:lnTo>
                <a:lnTo>
                  <a:pt x="0" y="456438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00405" y="7213854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339852" y="453390"/>
                </a:moveTo>
                <a:lnTo>
                  <a:pt x="339852" y="0"/>
                </a:lnTo>
                <a:lnTo>
                  <a:pt x="0" y="0"/>
                </a:lnTo>
                <a:lnTo>
                  <a:pt x="0" y="453390"/>
                </a:lnTo>
                <a:lnTo>
                  <a:pt x="339852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28600" y="7213092"/>
            <a:ext cx="285115" cy="456565"/>
          </a:xfrm>
          <a:custGeom>
            <a:avLst/>
            <a:gdLst/>
            <a:ahLst/>
            <a:cxnLst/>
            <a:rect l="l" t="t" r="r" b="b"/>
            <a:pathLst>
              <a:path w="285115" h="456565">
                <a:moveTo>
                  <a:pt x="0" y="0"/>
                </a:moveTo>
                <a:lnTo>
                  <a:pt x="0" y="456438"/>
                </a:lnTo>
                <a:lnTo>
                  <a:pt x="284988" y="456438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28600" y="7213854"/>
            <a:ext cx="283845" cy="453390"/>
          </a:xfrm>
          <a:custGeom>
            <a:avLst/>
            <a:gdLst/>
            <a:ahLst/>
            <a:cxnLst/>
            <a:rect l="l" t="t" r="r" b="b"/>
            <a:pathLst>
              <a:path w="283845" h="453390">
                <a:moveTo>
                  <a:pt x="283464" y="453390"/>
                </a:moveTo>
                <a:lnTo>
                  <a:pt x="283464" y="0"/>
                </a:lnTo>
                <a:lnTo>
                  <a:pt x="0" y="0"/>
                </a:lnTo>
                <a:lnTo>
                  <a:pt x="0" y="453390"/>
                </a:lnTo>
                <a:lnTo>
                  <a:pt x="283464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228600" y="7241285"/>
            <a:ext cx="285115" cy="428625"/>
          </a:xfrm>
          <a:custGeom>
            <a:avLst/>
            <a:gdLst/>
            <a:ahLst/>
            <a:cxnLst/>
            <a:rect l="l" t="t" r="r" b="b"/>
            <a:pathLst>
              <a:path w="285115" h="428625">
                <a:moveTo>
                  <a:pt x="284988" y="428244"/>
                </a:moveTo>
                <a:lnTo>
                  <a:pt x="284988" y="199644"/>
                </a:lnTo>
                <a:lnTo>
                  <a:pt x="234695" y="85343"/>
                </a:lnTo>
                <a:lnTo>
                  <a:pt x="142494" y="0"/>
                </a:lnTo>
                <a:lnTo>
                  <a:pt x="41909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4988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54329" y="7370826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4" h="299084">
                <a:moveTo>
                  <a:pt x="159258" y="298704"/>
                </a:moveTo>
                <a:lnTo>
                  <a:pt x="118872" y="128016"/>
                </a:lnTo>
                <a:lnTo>
                  <a:pt x="89916" y="36576"/>
                </a:lnTo>
                <a:lnTo>
                  <a:pt x="59436" y="0"/>
                </a:lnTo>
                <a:lnTo>
                  <a:pt x="0" y="80772"/>
                </a:lnTo>
                <a:lnTo>
                  <a:pt x="2286" y="83058"/>
                </a:lnTo>
                <a:lnTo>
                  <a:pt x="4572" y="86106"/>
                </a:lnTo>
                <a:lnTo>
                  <a:pt x="7620" y="89916"/>
                </a:lnTo>
                <a:lnTo>
                  <a:pt x="10668" y="94488"/>
                </a:lnTo>
                <a:lnTo>
                  <a:pt x="19812" y="105156"/>
                </a:lnTo>
                <a:lnTo>
                  <a:pt x="28956" y="118872"/>
                </a:lnTo>
                <a:lnTo>
                  <a:pt x="33528" y="126492"/>
                </a:lnTo>
                <a:lnTo>
                  <a:pt x="38862" y="134874"/>
                </a:lnTo>
                <a:lnTo>
                  <a:pt x="48006" y="150114"/>
                </a:lnTo>
                <a:lnTo>
                  <a:pt x="51816" y="158496"/>
                </a:lnTo>
                <a:lnTo>
                  <a:pt x="55626" y="166116"/>
                </a:lnTo>
                <a:lnTo>
                  <a:pt x="58674" y="173736"/>
                </a:lnTo>
                <a:lnTo>
                  <a:pt x="63246" y="190500"/>
                </a:lnTo>
                <a:lnTo>
                  <a:pt x="64770" y="199644"/>
                </a:lnTo>
                <a:lnTo>
                  <a:pt x="66294" y="210312"/>
                </a:lnTo>
                <a:lnTo>
                  <a:pt x="67818" y="220218"/>
                </a:lnTo>
                <a:lnTo>
                  <a:pt x="69342" y="230886"/>
                </a:lnTo>
                <a:lnTo>
                  <a:pt x="70104" y="240792"/>
                </a:lnTo>
                <a:lnTo>
                  <a:pt x="71628" y="251460"/>
                </a:lnTo>
                <a:lnTo>
                  <a:pt x="71628" y="260604"/>
                </a:lnTo>
                <a:lnTo>
                  <a:pt x="72390" y="269748"/>
                </a:lnTo>
                <a:lnTo>
                  <a:pt x="73152" y="277368"/>
                </a:lnTo>
                <a:lnTo>
                  <a:pt x="73152" y="284226"/>
                </a:lnTo>
                <a:lnTo>
                  <a:pt x="73914" y="290322"/>
                </a:lnTo>
                <a:lnTo>
                  <a:pt x="73914" y="298704"/>
                </a:lnTo>
                <a:lnTo>
                  <a:pt x="159258" y="29870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353568" y="7370826"/>
            <a:ext cx="158750" cy="296545"/>
          </a:xfrm>
          <a:custGeom>
            <a:avLst/>
            <a:gdLst/>
            <a:ahLst/>
            <a:cxnLst/>
            <a:rect l="l" t="t" r="r" b="b"/>
            <a:pathLst>
              <a:path w="158750" h="296545">
                <a:moveTo>
                  <a:pt x="0" y="80009"/>
                </a:moveTo>
                <a:lnTo>
                  <a:pt x="762" y="80771"/>
                </a:lnTo>
                <a:lnTo>
                  <a:pt x="2286" y="82295"/>
                </a:lnTo>
                <a:lnTo>
                  <a:pt x="4572" y="85343"/>
                </a:lnTo>
                <a:lnTo>
                  <a:pt x="7620" y="88391"/>
                </a:lnTo>
                <a:lnTo>
                  <a:pt x="10668" y="92963"/>
                </a:lnTo>
                <a:lnTo>
                  <a:pt x="15240" y="98297"/>
                </a:lnTo>
                <a:lnTo>
                  <a:pt x="19812" y="104393"/>
                </a:lnTo>
                <a:lnTo>
                  <a:pt x="28956" y="118109"/>
                </a:lnTo>
                <a:lnTo>
                  <a:pt x="33528" y="125729"/>
                </a:lnTo>
                <a:lnTo>
                  <a:pt x="38862" y="133349"/>
                </a:lnTo>
                <a:lnTo>
                  <a:pt x="57912" y="172211"/>
                </a:lnTo>
                <a:lnTo>
                  <a:pt x="62484" y="188975"/>
                </a:lnTo>
                <a:lnTo>
                  <a:pt x="64770" y="198119"/>
                </a:lnTo>
                <a:lnTo>
                  <a:pt x="66294" y="208025"/>
                </a:lnTo>
                <a:lnTo>
                  <a:pt x="69342" y="229361"/>
                </a:lnTo>
                <a:lnTo>
                  <a:pt x="70866" y="249173"/>
                </a:lnTo>
                <a:lnTo>
                  <a:pt x="72390" y="267461"/>
                </a:lnTo>
                <a:lnTo>
                  <a:pt x="72390" y="275081"/>
                </a:lnTo>
                <a:lnTo>
                  <a:pt x="73152" y="281939"/>
                </a:lnTo>
                <a:lnTo>
                  <a:pt x="73152" y="296417"/>
                </a:lnTo>
                <a:lnTo>
                  <a:pt x="158496" y="296417"/>
                </a:lnTo>
                <a:lnTo>
                  <a:pt x="118110" y="126491"/>
                </a:lnTo>
                <a:lnTo>
                  <a:pt x="89916" y="36575"/>
                </a:lnTo>
                <a:lnTo>
                  <a:pt x="59436" y="0"/>
                </a:lnTo>
                <a:lnTo>
                  <a:pt x="0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228600" y="7326630"/>
            <a:ext cx="212725" cy="342900"/>
          </a:xfrm>
          <a:custGeom>
            <a:avLst/>
            <a:gdLst/>
            <a:ahLst/>
            <a:cxnLst/>
            <a:rect l="l" t="t" r="r" b="b"/>
            <a:pathLst>
              <a:path w="212725" h="342900">
                <a:moveTo>
                  <a:pt x="212597" y="91440"/>
                </a:moveTo>
                <a:lnTo>
                  <a:pt x="169163" y="0"/>
                </a:lnTo>
                <a:lnTo>
                  <a:pt x="94487" y="64008"/>
                </a:lnTo>
                <a:lnTo>
                  <a:pt x="61721" y="149352"/>
                </a:lnTo>
                <a:lnTo>
                  <a:pt x="0" y="342900"/>
                </a:lnTo>
                <a:lnTo>
                  <a:pt x="85344" y="342900"/>
                </a:lnTo>
                <a:lnTo>
                  <a:pt x="85344" y="341376"/>
                </a:lnTo>
                <a:lnTo>
                  <a:pt x="86105" y="338328"/>
                </a:lnTo>
                <a:lnTo>
                  <a:pt x="86105" y="333756"/>
                </a:lnTo>
                <a:lnTo>
                  <a:pt x="86868" y="328422"/>
                </a:lnTo>
                <a:lnTo>
                  <a:pt x="86868" y="320802"/>
                </a:lnTo>
                <a:lnTo>
                  <a:pt x="88392" y="303276"/>
                </a:lnTo>
                <a:lnTo>
                  <a:pt x="89916" y="293370"/>
                </a:lnTo>
                <a:lnTo>
                  <a:pt x="90678" y="283464"/>
                </a:lnTo>
                <a:lnTo>
                  <a:pt x="92201" y="272796"/>
                </a:lnTo>
                <a:lnTo>
                  <a:pt x="92963" y="262128"/>
                </a:lnTo>
                <a:lnTo>
                  <a:pt x="96011" y="240792"/>
                </a:lnTo>
                <a:lnTo>
                  <a:pt x="98297" y="231648"/>
                </a:lnTo>
                <a:lnTo>
                  <a:pt x="99821" y="222504"/>
                </a:lnTo>
                <a:lnTo>
                  <a:pt x="102107" y="214122"/>
                </a:lnTo>
                <a:lnTo>
                  <a:pt x="118872" y="178308"/>
                </a:lnTo>
                <a:lnTo>
                  <a:pt x="145541" y="146304"/>
                </a:lnTo>
                <a:lnTo>
                  <a:pt x="154685" y="136398"/>
                </a:lnTo>
                <a:lnTo>
                  <a:pt x="164591" y="128016"/>
                </a:lnTo>
                <a:lnTo>
                  <a:pt x="173735" y="119634"/>
                </a:lnTo>
                <a:lnTo>
                  <a:pt x="182879" y="112776"/>
                </a:lnTo>
                <a:lnTo>
                  <a:pt x="191261" y="106680"/>
                </a:lnTo>
                <a:lnTo>
                  <a:pt x="198119" y="101346"/>
                </a:lnTo>
                <a:lnTo>
                  <a:pt x="204215" y="97536"/>
                </a:lnTo>
                <a:lnTo>
                  <a:pt x="208787" y="93726"/>
                </a:lnTo>
                <a:lnTo>
                  <a:pt x="211836" y="92202"/>
                </a:lnTo>
                <a:lnTo>
                  <a:pt x="212597" y="91440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228600" y="7326630"/>
            <a:ext cx="212090" cy="340995"/>
          </a:xfrm>
          <a:custGeom>
            <a:avLst/>
            <a:gdLst/>
            <a:ahLst/>
            <a:cxnLst/>
            <a:rect l="l" t="t" r="r" b="b"/>
            <a:pathLst>
              <a:path w="212090" h="340995">
                <a:moveTo>
                  <a:pt x="211836" y="90677"/>
                </a:moveTo>
                <a:lnTo>
                  <a:pt x="210311" y="91439"/>
                </a:lnTo>
                <a:lnTo>
                  <a:pt x="207264" y="93725"/>
                </a:lnTo>
                <a:lnTo>
                  <a:pt x="202692" y="96773"/>
                </a:lnTo>
                <a:lnTo>
                  <a:pt x="197358" y="100583"/>
                </a:lnTo>
                <a:lnTo>
                  <a:pt x="189738" y="105917"/>
                </a:lnTo>
                <a:lnTo>
                  <a:pt x="181356" y="112013"/>
                </a:lnTo>
                <a:lnTo>
                  <a:pt x="172974" y="118871"/>
                </a:lnTo>
                <a:lnTo>
                  <a:pt x="163829" y="127253"/>
                </a:lnTo>
                <a:lnTo>
                  <a:pt x="153924" y="135635"/>
                </a:lnTo>
                <a:lnTo>
                  <a:pt x="118110" y="176783"/>
                </a:lnTo>
                <a:lnTo>
                  <a:pt x="101346" y="212597"/>
                </a:lnTo>
                <a:lnTo>
                  <a:pt x="94488" y="249935"/>
                </a:lnTo>
                <a:lnTo>
                  <a:pt x="92964" y="259841"/>
                </a:lnTo>
                <a:lnTo>
                  <a:pt x="89916" y="281177"/>
                </a:lnTo>
                <a:lnTo>
                  <a:pt x="89154" y="291845"/>
                </a:lnTo>
                <a:lnTo>
                  <a:pt x="88392" y="300989"/>
                </a:lnTo>
                <a:lnTo>
                  <a:pt x="87630" y="310895"/>
                </a:lnTo>
                <a:lnTo>
                  <a:pt x="86106" y="326135"/>
                </a:lnTo>
                <a:lnTo>
                  <a:pt x="86106" y="332231"/>
                </a:lnTo>
                <a:lnTo>
                  <a:pt x="85344" y="336041"/>
                </a:lnTo>
                <a:lnTo>
                  <a:pt x="85344" y="340613"/>
                </a:lnTo>
                <a:lnTo>
                  <a:pt x="0" y="340613"/>
                </a:lnTo>
                <a:lnTo>
                  <a:pt x="61721" y="148589"/>
                </a:lnTo>
                <a:lnTo>
                  <a:pt x="94488" y="64007"/>
                </a:lnTo>
                <a:lnTo>
                  <a:pt x="168402" y="0"/>
                </a:lnTo>
                <a:lnTo>
                  <a:pt x="211836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323088" y="7241285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428244"/>
                </a:moveTo>
                <a:lnTo>
                  <a:pt x="190500" y="199644"/>
                </a:lnTo>
                <a:lnTo>
                  <a:pt x="182118" y="174498"/>
                </a:lnTo>
                <a:lnTo>
                  <a:pt x="179070" y="166878"/>
                </a:lnTo>
                <a:lnTo>
                  <a:pt x="176022" y="157734"/>
                </a:lnTo>
                <a:lnTo>
                  <a:pt x="168402" y="139446"/>
                </a:lnTo>
                <a:lnTo>
                  <a:pt x="164592" y="129540"/>
                </a:lnTo>
                <a:lnTo>
                  <a:pt x="160020" y="120396"/>
                </a:lnTo>
                <a:lnTo>
                  <a:pt x="155448" y="110490"/>
                </a:lnTo>
                <a:lnTo>
                  <a:pt x="150114" y="102108"/>
                </a:lnTo>
                <a:lnTo>
                  <a:pt x="145542" y="92964"/>
                </a:lnTo>
                <a:lnTo>
                  <a:pt x="134874" y="77724"/>
                </a:lnTo>
                <a:lnTo>
                  <a:pt x="114300" y="54864"/>
                </a:lnTo>
                <a:lnTo>
                  <a:pt x="105918" y="48006"/>
                </a:lnTo>
                <a:lnTo>
                  <a:pt x="99060" y="41148"/>
                </a:lnTo>
                <a:lnTo>
                  <a:pt x="90678" y="34290"/>
                </a:lnTo>
                <a:lnTo>
                  <a:pt x="83820" y="28194"/>
                </a:lnTo>
                <a:lnTo>
                  <a:pt x="76200" y="22098"/>
                </a:lnTo>
                <a:lnTo>
                  <a:pt x="69342" y="16764"/>
                </a:lnTo>
                <a:lnTo>
                  <a:pt x="58674" y="7620"/>
                </a:lnTo>
                <a:lnTo>
                  <a:pt x="54102" y="4572"/>
                </a:lnTo>
                <a:lnTo>
                  <a:pt x="51053" y="2286"/>
                </a:lnTo>
                <a:lnTo>
                  <a:pt x="48767" y="762"/>
                </a:lnTo>
                <a:lnTo>
                  <a:pt x="48006" y="0"/>
                </a:lnTo>
                <a:lnTo>
                  <a:pt x="0" y="85344"/>
                </a:lnTo>
                <a:lnTo>
                  <a:pt x="762" y="85344"/>
                </a:lnTo>
                <a:lnTo>
                  <a:pt x="1524" y="86868"/>
                </a:lnTo>
                <a:lnTo>
                  <a:pt x="3048" y="88392"/>
                </a:lnTo>
                <a:lnTo>
                  <a:pt x="4572" y="90678"/>
                </a:lnTo>
                <a:lnTo>
                  <a:pt x="7620" y="92964"/>
                </a:lnTo>
                <a:lnTo>
                  <a:pt x="10668" y="96012"/>
                </a:lnTo>
                <a:lnTo>
                  <a:pt x="13716" y="99822"/>
                </a:lnTo>
                <a:lnTo>
                  <a:pt x="21336" y="108966"/>
                </a:lnTo>
                <a:lnTo>
                  <a:pt x="25908" y="113538"/>
                </a:lnTo>
                <a:lnTo>
                  <a:pt x="35052" y="124206"/>
                </a:lnTo>
                <a:lnTo>
                  <a:pt x="40386" y="130302"/>
                </a:lnTo>
                <a:lnTo>
                  <a:pt x="44958" y="136398"/>
                </a:lnTo>
                <a:lnTo>
                  <a:pt x="50292" y="142494"/>
                </a:lnTo>
                <a:lnTo>
                  <a:pt x="60960" y="156210"/>
                </a:lnTo>
                <a:lnTo>
                  <a:pt x="67056" y="163068"/>
                </a:lnTo>
                <a:lnTo>
                  <a:pt x="83058" y="183642"/>
                </a:lnTo>
                <a:lnTo>
                  <a:pt x="87630" y="190500"/>
                </a:lnTo>
                <a:lnTo>
                  <a:pt x="92964" y="197358"/>
                </a:lnTo>
                <a:lnTo>
                  <a:pt x="114300" y="230124"/>
                </a:lnTo>
                <a:lnTo>
                  <a:pt x="128016" y="263652"/>
                </a:lnTo>
                <a:lnTo>
                  <a:pt x="130302" y="269748"/>
                </a:lnTo>
                <a:lnTo>
                  <a:pt x="133350" y="281940"/>
                </a:lnTo>
                <a:lnTo>
                  <a:pt x="134874" y="288798"/>
                </a:lnTo>
                <a:lnTo>
                  <a:pt x="137160" y="295656"/>
                </a:lnTo>
                <a:lnTo>
                  <a:pt x="140208" y="309372"/>
                </a:lnTo>
                <a:lnTo>
                  <a:pt x="143256" y="324612"/>
                </a:lnTo>
                <a:lnTo>
                  <a:pt x="144780" y="331470"/>
                </a:lnTo>
                <a:lnTo>
                  <a:pt x="146304" y="339090"/>
                </a:lnTo>
                <a:lnTo>
                  <a:pt x="147828" y="345948"/>
                </a:lnTo>
                <a:lnTo>
                  <a:pt x="148590" y="353568"/>
                </a:lnTo>
                <a:lnTo>
                  <a:pt x="151638" y="367284"/>
                </a:lnTo>
                <a:lnTo>
                  <a:pt x="152400" y="374142"/>
                </a:lnTo>
                <a:lnTo>
                  <a:pt x="153924" y="380238"/>
                </a:lnTo>
                <a:lnTo>
                  <a:pt x="154686" y="386334"/>
                </a:lnTo>
                <a:lnTo>
                  <a:pt x="156210" y="392430"/>
                </a:lnTo>
                <a:lnTo>
                  <a:pt x="157734" y="403098"/>
                </a:lnTo>
                <a:lnTo>
                  <a:pt x="159258" y="408432"/>
                </a:lnTo>
                <a:lnTo>
                  <a:pt x="159258" y="412242"/>
                </a:lnTo>
                <a:lnTo>
                  <a:pt x="160782" y="419862"/>
                </a:lnTo>
                <a:lnTo>
                  <a:pt x="161544" y="422910"/>
                </a:lnTo>
                <a:lnTo>
                  <a:pt x="161544" y="426720"/>
                </a:lnTo>
                <a:lnTo>
                  <a:pt x="162306" y="427482"/>
                </a:lnTo>
                <a:lnTo>
                  <a:pt x="162306" y="428244"/>
                </a:lnTo>
                <a:lnTo>
                  <a:pt x="190500" y="42824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323088" y="7242047"/>
            <a:ext cx="189230" cy="425450"/>
          </a:xfrm>
          <a:custGeom>
            <a:avLst/>
            <a:gdLst/>
            <a:ahLst/>
            <a:cxnLst/>
            <a:rect l="l" t="t" r="r" b="b"/>
            <a:pathLst>
              <a:path w="189229" h="425450">
                <a:moveTo>
                  <a:pt x="0" y="84581"/>
                </a:moveTo>
                <a:lnTo>
                  <a:pt x="762" y="86105"/>
                </a:lnTo>
                <a:lnTo>
                  <a:pt x="3048" y="87629"/>
                </a:lnTo>
                <a:lnTo>
                  <a:pt x="4572" y="89915"/>
                </a:lnTo>
                <a:lnTo>
                  <a:pt x="9906" y="95249"/>
                </a:lnTo>
                <a:lnTo>
                  <a:pt x="12954" y="99059"/>
                </a:lnTo>
                <a:lnTo>
                  <a:pt x="16764" y="103631"/>
                </a:lnTo>
                <a:lnTo>
                  <a:pt x="20574" y="107441"/>
                </a:lnTo>
                <a:lnTo>
                  <a:pt x="34290" y="123443"/>
                </a:lnTo>
                <a:lnTo>
                  <a:pt x="39624" y="128777"/>
                </a:lnTo>
                <a:lnTo>
                  <a:pt x="44196" y="134873"/>
                </a:lnTo>
                <a:lnTo>
                  <a:pt x="49530" y="141731"/>
                </a:lnTo>
                <a:lnTo>
                  <a:pt x="54864" y="147827"/>
                </a:lnTo>
                <a:lnTo>
                  <a:pt x="65532" y="161543"/>
                </a:lnTo>
                <a:lnTo>
                  <a:pt x="71628" y="168401"/>
                </a:lnTo>
                <a:lnTo>
                  <a:pt x="76200" y="175259"/>
                </a:lnTo>
                <a:lnTo>
                  <a:pt x="92202" y="195833"/>
                </a:lnTo>
                <a:lnTo>
                  <a:pt x="105918" y="216407"/>
                </a:lnTo>
                <a:lnTo>
                  <a:pt x="113538" y="228599"/>
                </a:lnTo>
                <a:lnTo>
                  <a:pt x="116586" y="234695"/>
                </a:lnTo>
                <a:lnTo>
                  <a:pt x="119634" y="240029"/>
                </a:lnTo>
                <a:lnTo>
                  <a:pt x="121920" y="246125"/>
                </a:lnTo>
                <a:lnTo>
                  <a:pt x="123444" y="250697"/>
                </a:lnTo>
                <a:lnTo>
                  <a:pt x="124968" y="256031"/>
                </a:lnTo>
                <a:lnTo>
                  <a:pt x="127254" y="261365"/>
                </a:lnTo>
                <a:lnTo>
                  <a:pt x="131826" y="279653"/>
                </a:lnTo>
                <a:lnTo>
                  <a:pt x="133350" y="286511"/>
                </a:lnTo>
                <a:lnTo>
                  <a:pt x="135636" y="293369"/>
                </a:lnTo>
                <a:lnTo>
                  <a:pt x="138684" y="307085"/>
                </a:lnTo>
                <a:lnTo>
                  <a:pt x="141732" y="322325"/>
                </a:lnTo>
                <a:lnTo>
                  <a:pt x="143256" y="329183"/>
                </a:lnTo>
                <a:lnTo>
                  <a:pt x="144780" y="336803"/>
                </a:lnTo>
                <a:lnTo>
                  <a:pt x="147828" y="350519"/>
                </a:lnTo>
                <a:lnTo>
                  <a:pt x="148590" y="357377"/>
                </a:lnTo>
                <a:lnTo>
                  <a:pt x="151638" y="371093"/>
                </a:lnTo>
                <a:lnTo>
                  <a:pt x="152400" y="377189"/>
                </a:lnTo>
                <a:lnTo>
                  <a:pt x="153924" y="383285"/>
                </a:lnTo>
                <a:lnTo>
                  <a:pt x="155448" y="395477"/>
                </a:lnTo>
                <a:lnTo>
                  <a:pt x="156210" y="400049"/>
                </a:lnTo>
                <a:lnTo>
                  <a:pt x="157734" y="405383"/>
                </a:lnTo>
                <a:lnTo>
                  <a:pt x="158496" y="409193"/>
                </a:lnTo>
                <a:lnTo>
                  <a:pt x="158496" y="413003"/>
                </a:lnTo>
                <a:lnTo>
                  <a:pt x="159258" y="416813"/>
                </a:lnTo>
                <a:lnTo>
                  <a:pt x="160020" y="419861"/>
                </a:lnTo>
                <a:lnTo>
                  <a:pt x="160020" y="422147"/>
                </a:lnTo>
                <a:lnTo>
                  <a:pt x="160782" y="423671"/>
                </a:lnTo>
                <a:lnTo>
                  <a:pt x="160782" y="425195"/>
                </a:lnTo>
                <a:lnTo>
                  <a:pt x="188976" y="425195"/>
                </a:lnTo>
                <a:lnTo>
                  <a:pt x="188976" y="198881"/>
                </a:lnTo>
                <a:lnTo>
                  <a:pt x="188214" y="198119"/>
                </a:lnTo>
                <a:lnTo>
                  <a:pt x="188214" y="195833"/>
                </a:lnTo>
                <a:lnTo>
                  <a:pt x="186690" y="192023"/>
                </a:lnTo>
                <a:lnTo>
                  <a:pt x="185166" y="186689"/>
                </a:lnTo>
                <a:lnTo>
                  <a:pt x="182880" y="180593"/>
                </a:lnTo>
                <a:lnTo>
                  <a:pt x="180594" y="172973"/>
                </a:lnTo>
                <a:lnTo>
                  <a:pt x="177546" y="165353"/>
                </a:lnTo>
                <a:lnTo>
                  <a:pt x="174498" y="156971"/>
                </a:lnTo>
                <a:lnTo>
                  <a:pt x="170688" y="147827"/>
                </a:lnTo>
                <a:lnTo>
                  <a:pt x="166878" y="137921"/>
                </a:lnTo>
                <a:lnTo>
                  <a:pt x="163068" y="128777"/>
                </a:lnTo>
                <a:lnTo>
                  <a:pt x="158496" y="119633"/>
                </a:lnTo>
                <a:lnTo>
                  <a:pt x="153924" y="109727"/>
                </a:lnTo>
                <a:lnTo>
                  <a:pt x="149352" y="101345"/>
                </a:lnTo>
                <a:lnTo>
                  <a:pt x="127254" y="70103"/>
                </a:lnTo>
                <a:lnTo>
                  <a:pt x="97536" y="40385"/>
                </a:lnTo>
                <a:lnTo>
                  <a:pt x="89916" y="34289"/>
                </a:lnTo>
                <a:lnTo>
                  <a:pt x="83058" y="27431"/>
                </a:lnTo>
                <a:lnTo>
                  <a:pt x="75438" y="21335"/>
                </a:lnTo>
                <a:lnTo>
                  <a:pt x="68580" y="16001"/>
                </a:lnTo>
                <a:lnTo>
                  <a:pt x="63246" y="11429"/>
                </a:lnTo>
                <a:lnTo>
                  <a:pt x="57912" y="7619"/>
                </a:lnTo>
                <a:lnTo>
                  <a:pt x="53340" y="4571"/>
                </a:lnTo>
                <a:lnTo>
                  <a:pt x="50291" y="2285"/>
                </a:lnTo>
                <a:lnTo>
                  <a:pt x="48006" y="0"/>
                </a:lnTo>
                <a:lnTo>
                  <a:pt x="47243" y="0"/>
                </a:lnTo>
                <a:lnTo>
                  <a:pt x="0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228600" y="7241285"/>
            <a:ext cx="219710" cy="428625"/>
          </a:xfrm>
          <a:custGeom>
            <a:avLst/>
            <a:gdLst/>
            <a:ahLst/>
            <a:cxnLst/>
            <a:rect l="l" t="t" r="r" b="b"/>
            <a:pathLst>
              <a:path w="219709" h="428625">
                <a:moveTo>
                  <a:pt x="219456" y="67055"/>
                </a:moveTo>
                <a:lnTo>
                  <a:pt x="208788" y="54863"/>
                </a:lnTo>
                <a:lnTo>
                  <a:pt x="202692" y="48005"/>
                </a:lnTo>
                <a:lnTo>
                  <a:pt x="196596" y="41909"/>
                </a:lnTo>
                <a:lnTo>
                  <a:pt x="190500" y="36575"/>
                </a:lnTo>
                <a:lnTo>
                  <a:pt x="183642" y="30479"/>
                </a:lnTo>
                <a:lnTo>
                  <a:pt x="177546" y="25907"/>
                </a:lnTo>
                <a:lnTo>
                  <a:pt x="171450" y="20573"/>
                </a:lnTo>
                <a:lnTo>
                  <a:pt x="165354" y="16001"/>
                </a:lnTo>
                <a:lnTo>
                  <a:pt x="154686" y="8381"/>
                </a:lnTo>
                <a:lnTo>
                  <a:pt x="150876" y="5333"/>
                </a:lnTo>
                <a:lnTo>
                  <a:pt x="147066" y="3047"/>
                </a:lnTo>
                <a:lnTo>
                  <a:pt x="144780" y="1523"/>
                </a:lnTo>
                <a:lnTo>
                  <a:pt x="143256" y="761"/>
                </a:lnTo>
                <a:lnTo>
                  <a:pt x="142494" y="0"/>
                </a:lnTo>
                <a:lnTo>
                  <a:pt x="141732" y="761"/>
                </a:lnTo>
                <a:lnTo>
                  <a:pt x="139446" y="2285"/>
                </a:lnTo>
                <a:lnTo>
                  <a:pt x="135636" y="4571"/>
                </a:lnTo>
                <a:lnTo>
                  <a:pt x="131064" y="7619"/>
                </a:lnTo>
                <a:lnTo>
                  <a:pt x="125730" y="11429"/>
                </a:lnTo>
                <a:lnTo>
                  <a:pt x="118872" y="16001"/>
                </a:lnTo>
                <a:lnTo>
                  <a:pt x="112014" y="21335"/>
                </a:lnTo>
                <a:lnTo>
                  <a:pt x="103632" y="26669"/>
                </a:lnTo>
                <a:lnTo>
                  <a:pt x="96012" y="33527"/>
                </a:lnTo>
                <a:lnTo>
                  <a:pt x="87630" y="39623"/>
                </a:lnTo>
                <a:lnTo>
                  <a:pt x="79248" y="47243"/>
                </a:lnTo>
                <a:lnTo>
                  <a:pt x="71628" y="54101"/>
                </a:lnTo>
                <a:lnTo>
                  <a:pt x="63246" y="61721"/>
                </a:lnTo>
                <a:lnTo>
                  <a:pt x="38100" y="92963"/>
                </a:lnTo>
                <a:lnTo>
                  <a:pt x="21336" y="129539"/>
                </a:lnTo>
                <a:lnTo>
                  <a:pt x="17526" y="138683"/>
                </a:lnTo>
                <a:lnTo>
                  <a:pt x="11430" y="156971"/>
                </a:lnTo>
                <a:lnTo>
                  <a:pt x="9144" y="166115"/>
                </a:lnTo>
                <a:lnTo>
                  <a:pt x="6858" y="173735"/>
                </a:lnTo>
                <a:lnTo>
                  <a:pt x="2285" y="187451"/>
                </a:lnTo>
                <a:lnTo>
                  <a:pt x="1524" y="192785"/>
                </a:lnTo>
                <a:lnTo>
                  <a:pt x="0" y="196595"/>
                </a:lnTo>
                <a:lnTo>
                  <a:pt x="0" y="428243"/>
                </a:lnTo>
                <a:lnTo>
                  <a:pt x="28194" y="428243"/>
                </a:lnTo>
                <a:lnTo>
                  <a:pt x="28194" y="427481"/>
                </a:lnTo>
                <a:lnTo>
                  <a:pt x="28956" y="425957"/>
                </a:lnTo>
                <a:lnTo>
                  <a:pt x="28956" y="424433"/>
                </a:lnTo>
                <a:lnTo>
                  <a:pt x="30480" y="418337"/>
                </a:lnTo>
                <a:lnTo>
                  <a:pt x="31242" y="414527"/>
                </a:lnTo>
                <a:lnTo>
                  <a:pt x="32004" y="409955"/>
                </a:lnTo>
                <a:lnTo>
                  <a:pt x="32766" y="404621"/>
                </a:lnTo>
                <a:lnTo>
                  <a:pt x="34290" y="399287"/>
                </a:lnTo>
                <a:lnTo>
                  <a:pt x="35052" y="393191"/>
                </a:lnTo>
                <a:lnTo>
                  <a:pt x="36576" y="387095"/>
                </a:lnTo>
                <a:lnTo>
                  <a:pt x="39624" y="373379"/>
                </a:lnTo>
                <a:lnTo>
                  <a:pt x="45720" y="342899"/>
                </a:lnTo>
                <a:lnTo>
                  <a:pt x="47244" y="334517"/>
                </a:lnTo>
                <a:lnTo>
                  <a:pt x="49530" y="326897"/>
                </a:lnTo>
                <a:lnTo>
                  <a:pt x="51054" y="318515"/>
                </a:lnTo>
                <a:lnTo>
                  <a:pt x="53340" y="310895"/>
                </a:lnTo>
                <a:lnTo>
                  <a:pt x="54864" y="302513"/>
                </a:lnTo>
                <a:lnTo>
                  <a:pt x="56388" y="294893"/>
                </a:lnTo>
                <a:lnTo>
                  <a:pt x="58674" y="287273"/>
                </a:lnTo>
                <a:lnTo>
                  <a:pt x="60198" y="279653"/>
                </a:lnTo>
                <a:lnTo>
                  <a:pt x="62484" y="272795"/>
                </a:lnTo>
                <a:lnTo>
                  <a:pt x="65532" y="259079"/>
                </a:lnTo>
                <a:lnTo>
                  <a:pt x="67056" y="252983"/>
                </a:lnTo>
                <a:lnTo>
                  <a:pt x="69342" y="247649"/>
                </a:lnTo>
                <a:lnTo>
                  <a:pt x="72390" y="236981"/>
                </a:lnTo>
                <a:lnTo>
                  <a:pt x="75438" y="230123"/>
                </a:lnTo>
                <a:lnTo>
                  <a:pt x="78486" y="222503"/>
                </a:lnTo>
                <a:lnTo>
                  <a:pt x="82296" y="214883"/>
                </a:lnTo>
                <a:lnTo>
                  <a:pt x="86868" y="208025"/>
                </a:lnTo>
                <a:lnTo>
                  <a:pt x="96012" y="192785"/>
                </a:lnTo>
                <a:lnTo>
                  <a:pt x="101346" y="185165"/>
                </a:lnTo>
                <a:lnTo>
                  <a:pt x="106680" y="178307"/>
                </a:lnTo>
                <a:lnTo>
                  <a:pt x="112776" y="170687"/>
                </a:lnTo>
                <a:lnTo>
                  <a:pt x="118872" y="163829"/>
                </a:lnTo>
                <a:lnTo>
                  <a:pt x="124968" y="156209"/>
                </a:lnTo>
                <a:lnTo>
                  <a:pt x="143256" y="135635"/>
                </a:lnTo>
                <a:lnTo>
                  <a:pt x="150114" y="129539"/>
                </a:lnTo>
                <a:lnTo>
                  <a:pt x="168402" y="111251"/>
                </a:lnTo>
                <a:lnTo>
                  <a:pt x="174498" y="105917"/>
                </a:lnTo>
                <a:lnTo>
                  <a:pt x="179832" y="100583"/>
                </a:lnTo>
                <a:lnTo>
                  <a:pt x="185928" y="95249"/>
                </a:lnTo>
                <a:lnTo>
                  <a:pt x="191262" y="90677"/>
                </a:lnTo>
                <a:lnTo>
                  <a:pt x="200406" y="83057"/>
                </a:lnTo>
                <a:lnTo>
                  <a:pt x="204216" y="79247"/>
                </a:lnTo>
                <a:lnTo>
                  <a:pt x="208026" y="76199"/>
                </a:lnTo>
                <a:lnTo>
                  <a:pt x="211074" y="73151"/>
                </a:lnTo>
                <a:lnTo>
                  <a:pt x="214122" y="70865"/>
                </a:lnTo>
                <a:lnTo>
                  <a:pt x="216408" y="69341"/>
                </a:lnTo>
                <a:lnTo>
                  <a:pt x="217932" y="68579"/>
                </a:lnTo>
                <a:lnTo>
                  <a:pt x="218694" y="67055"/>
                </a:lnTo>
                <a:lnTo>
                  <a:pt x="219456" y="67055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228600" y="7242047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217932" y="66294"/>
                </a:moveTo>
                <a:lnTo>
                  <a:pt x="217932" y="67056"/>
                </a:lnTo>
                <a:lnTo>
                  <a:pt x="217170" y="67818"/>
                </a:lnTo>
                <a:lnTo>
                  <a:pt x="214884" y="68580"/>
                </a:lnTo>
                <a:lnTo>
                  <a:pt x="210311" y="73152"/>
                </a:lnTo>
                <a:lnTo>
                  <a:pt x="207264" y="75438"/>
                </a:lnTo>
                <a:lnTo>
                  <a:pt x="203454" y="78486"/>
                </a:lnTo>
                <a:lnTo>
                  <a:pt x="194310" y="86106"/>
                </a:lnTo>
                <a:lnTo>
                  <a:pt x="189738" y="90678"/>
                </a:lnTo>
                <a:lnTo>
                  <a:pt x="179070" y="99822"/>
                </a:lnTo>
                <a:lnTo>
                  <a:pt x="172974" y="105156"/>
                </a:lnTo>
                <a:lnTo>
                  <a:pt x="167640" y="110490"/>
                </a:lnTo>
                <a:lnTo>
                  <a:pt x="161544" y="115824"/>
                </a:lnTo>
                <a:lnTo>
                  <a:pt x="155448" y="122682"/>
                </a:lnTo>
                <a:lnTo>
                  <a:pt x="149352" y="128778"/>
                </a:lnTo>
                <a:lnTo>
                  <a:pt x="142494" y="134874"/>
                </a:lnTo>
                <a:lnTo>
                  <a:pt x="112014" y="169164"/>
                </a:lnTo>
                <a:lnTo>
                  <a:pt x="101346" y="184404"/>
                </a:lnTo>
                <a:lnTo>
                  <a:pt x="96012" y="191262"/>
                </a:lnTo>
                <a:lnTo>
                  <a:pt x="90678" y="198882"/>
                </a:lnTo>
                <a:lnTo>
                  <a:pt x="70866" y="240030"/>
                </a:lnTo>
                <a:lnTo>
                  <a:pt x="69342" y="245364"/>
                </a:lnTo>
                <a:lnTo>
                  <a:pt x="67056" y="251460"/>
                </a:lnTo>
                <a:lnTo>
                  <a:pt x="64008" y="263652"/>
                </a:lnTo>
                <a:lnTo>
                  <a:pt x="61722" y="270510"/>
                </a:lnTo>
                <a:lnTo>
                  <a:pt x="60198" y="278130"/>
                </a:lnTo>
                <a:lnTo>
                  <a:pt x="58674" y="284988"/>
                </a:lnTo>
                <a:lnTo>
                  <a:pt x="56388" y="292608"/>
                </a:lnTo>
                <a:lnTo>
                  <a:pt x="54864" y="300990"/>
                </a:lnTo>
                <a:lnTo>
                  <a:pt x="53340" y="308610"/>
                </a:lnTo>
                <a:lnTo>
                  <a:pt x="51054" y="316230"/>
                </a:lnTo>
                <a:lnTo>
                  <a:pt x="49530" y="324612"/>
                </a:lnTo>
                <a:lnTo>
                  <a:pt x="47244" y="332232"/>
                </a:lnTo>
                <a:lnTo>
                  <a:pt x="45720" y="340614"/>
                </a:lnTo>
                <a:lnTo>
                  <a:pt x="41148" y="363474"/>
                </a:lnTo>
                <a:lnTo>
                  <a:pt x="35052" y="390906"/>
                </a:lnTo>
                <a:lnTo>
                  <a:pt x="34290" y="396240"/>
                </a:lnTo>
                <a:lnTo>
                  <a:pt x="32766" y="401574"/>
                </a:lnTo>
                <a:lnTo>
                  <a:pt x="32004" y="406908"/>
                </a:lnTo>
                <a:lnTo>
                  <a:pt x="31242" y="411480"/>
                </a:lnTo>
                <a:lnTo>
                  <a:pt x="29718" y="419100"/>
                </a:lnTo>
                <a:lnTo>
                  <a:pt x="28956" y="421386"/>
                </a:lnTo>
                <a:lnTo>
                  <a:pt x="28956" y="422910"/>
                </a:lnTo>
                <a:lnTo>
                  <a:pt x="28194" y="424434"/>
                </a:lnTo>
                <a:lnTo>
                  <a:pt x="28194" y="425196"/>
                </a:lnTo>
                <a:lnTo>
                  <a:pt x="0" y="425196"/>
                </a:lnTo>
                <a:lnTo>
                  <a:pt x="0" y="197358"/>
                </a:lnTo>
                <a:lnTo>
                  <a:pt x="761" y="195072"/>
                </a:lnTo>
                <a:lnTo>
                  <a:pt x="1524" y="191262"/>
                </a:lnTo>
                <a:lnTo>
                  <a:pt x="3047" y="185928"/>
                </a:lnTo>
                <a:lnTo>
                  <a:pt x="4571" y="179832"/>
                </a:lnTo>
                <a:lnTo>
                  <a:pt x="6857" y="172974"/>
                </a:lnTo>
                <a:lnTo>
                  <a:pt x="21335" y="128016"/>
                </a:lnTo>
                <a:lnTo>
                  <a:pt x="34289" y="100584"/>
                </a:lnTo>
                <a:lnTo>
                  <a:pt x="38100" y="92202"/>
                </a:lnTo>
                <a:lnTo>
                  <a:pt x="70866" y="54102"/>
                </a:lnTo>
                <a:lnTo>
                  <a:pt x="87630" y="39624"/>
                </a:lnTo>
                <a:lnTo>
                  <a:pt x="95250" y="32766"/>
                </a:lnTo>
                <a:lnTo>
                  <a:pt x="103632" y="26670"/>
                </a:lnTo>
                <a:lnTo>
                  <a:pt x="111252" y="21336"/>
                </a:lnTo>
                <a:lnTo>
                  <a:pt x="118110" y="16002"/>
                </a:lnTo>
                <a:lnTo>
                  <a:pt x="124968" y="11430"/>
                </a:lnTo>
                <a:lnTo>
                  <a:pt x="130302" y="7620"/>
                </a:lnTo>
                <a:lnTo>
                  <a:pt x="134874" y="4572"/>
                </a:lnTo>
                <a:lnTo>
                  <a:pt x="138684" y="2286"/>
                </a:lnTo>
                <a:lnTo>
                  <a:pt x="140970" y="0"/>
                </a:lnTo>
                <a:lnTo>
                  <a:pt x="142494" y="0"/>
                </a:lnTo>
                <a:lnTo>
                  <a:pt x="144018" y="1524"/>
                </a:lnTo>
                <a:lnTo>
                  <a:pt x="146304" y="3048"/>
                </a:lnTo>
                <a:lnTo>
                  <a:pt x="150114" y="5334"/>
                </a:lnTo>
                <a:lnTo>
                  <a:pt x="153924" y="8382"/>
                </a:lnTo>
                <a:lnTo>
                  <a:pt x="164592" y="16002"/>
                </a:lnTo>
                <a:lnTo>
                  <a:pt x="170688" y="20574"/>
                </a:lnTo>
                <a:lnTo>
                  <a:pt x="176784" y="25908"/>
                </a:lnTo>
                <a:lnTo>
                  <a:pt x="182880" y="30480"/>
                </a:lnTo>
                <a:lnTo>
                  <a:pt x="188976" y="35814"/>
                </a:lnTo>
                <a:lnTo>
                  <a:pt x="195834" y="41910"/>
                </a:lnTo>
                <a:lnTo>
                  <a:pt x="201930" y="48006"/>
                </a:lnTo>
                <a:lnTo>
                  <a:pt x="207264" y="54102"/>
                </a:lnTo>
                <a:lnTo>
                  <a:pt x="213360" y="60198"/>
                </a:lnTo>
                <a:lnTo>
                  <a:pt x="217932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600455" y="7342631"/>
            <a:ext cx="8949055" cy="79375"/>
          </a:xfrm>
          <a:custGeom>
            <a:avLst/>
            <a:gdLst/>
            <a:ahLst/>
            <a:cxnLst/>
            <a:rect l="l" t="t" r="r" b="b"/>
            <a:pathLst>
              <a:path w="8949055" h="79375">
                <a:moveTo>
                  <a:pt x="0" y="79248"/>
                </a:moveTo>
                <a:lnTo>
                  <a:pt x="8948927" y="79248"/>
                </a:lnTo>
                <a:lnTo>
                  <a:pt x="8948927" y="0"/>
                </a:lnTo>
                <a:lnTo>
                  <a:pt x="0" y="0"/>
                </a:lnTo>
                <a:lnTo>
                  <a:pt x="0" y="79248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600455" y="7536942"/>
            <a:ext cx="8949055" cy="89535"/>
          </a:xfrm>
          <a:custGeom>
            <a:avLst/>
            <a:gdLst/>
            <a:ahLst/>
            <a:cxnLst/>
            <a:rect l="l" t="t" r="r" b="b"/>
            <a:pathLst>
              <a:path w="8949055" h="89534">
                <a:moveTo>
                  <a:pt x="0" y="89154"/>
                </a:moveTo>
                <a:lnTo>
                  <a:pt x="8948927" y="89154"/>
                </a:lnTo>
                <a:lnTo>
                  <a:pt x="8948927" y="0"/>
                </a:lnTo>
                <a:lnTo>
                  <a:pt x="0" y="0"/>
                </a:lnTo>
                <a:lnTo>
                  <a:pt x="0" y="89154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600455" y="7342505"/>
            <a:ext cx="8904605" cy="0"/>
          </a:xfrm>
          <a:custGeom>
            <a:avLst/>
            <a:gdLst/>
            <a:ahLst/>
            <a:cxnLst/>
            <a:rect l="l" t="t" r="r" b="b"/>
            <a:pathLst>
              <a:path w="8904605">
                <a:moveTo>
                  <a:pt x="0" y="0"/>
                </a:moveTo>
                <a:lnTo>
                  <a:pt x="8904008" y="0"/>
                </a:lnTo>
              </a:path>
            </a:pathLst>
          </a:custGeom>
          <a:ln w="45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600455" y="7623670"/>
            <a:ext cx="8904605" cy="0"/>
          </a:xfrm>
          <a:custGeom>
            <a:avLst/>
            <a:gdLst/>
            <a:ahLst/>
            <a:cxnLst/>
            <a:rect l="l" t="t" r="r" b="b"/>
            <a:pathLst>
              <a:path w="8904605">
                <a:moveTo>
                  <a:pt x="0" y="0"/>
                </a:moveTo>
                <a:lnTo>
                  <a:pt x="8904011" y="0"/>
                </a:lnTo>
              </a:path>
            </a:pathLst>
          </a:custGeom>
          <a:ln w="45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600455" y="7421880"/>
            <a:ext cx="8949055" cy="115570"/>
          </a:xfrm>
          <a:custGeom>
            <a:avLst/>
            <a:gdLst/>
            <a:ahLst/>
            <a:cxnLst/>
            <a:rect l="l" t="t" r="r" b="b"/>
            <a:pathLst>
              <a:path w="8949055" h="115570">
                <a:moveTo>
                  <a:pt x="0" y="0"/>
                </a:moveTo>
                <a:lnTo>
                  <a:pt x="0" y="115061"/>
                </a:lnTo>
                <a:lnTo>
                  <a:pt x="8948927" y="115061"/>
                </a:lnTo>
                <a:lnTo>
                  <a:pt x="8948927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9949433" y="7269480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9578340" y="7269480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5"/>
                </a:moveTo>
                <a:lnTo>
                  <a:pt x="28193" y="28955"/>
                </a:lnTo>
                <a:lnTo>
                  <a:pt x="28193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9579102" y="7270242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5">
                <a:moveTo>
                  <a:pt x="396240" y="113538"/>
                </a:moveTo>
                <a:lnTo>
                  <a:pt x="396240" y="0"/>
                </a:lnTo>
                <a:lnTo>
                  <a:pt x="0" y="0"/>
                </a:lnTo>
                <a:lnTo>
                  <a:pt x="0" y="113538"/>
                </a:lnTo>
                <a:lnTo>
                  <a:pt x="396240" y="113538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9949433" y="7298435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4"/>
                </a:moveTo>
                <a:lnTo>
                  <a:pt x="57150" y="371094"/>
                </a:lnTo>
                <a:lnTo>
                  <a:pt x="57150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9550145" y="7298435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5" h="371475">
                <a:moveTo>
                  <a:pt x="0" y="371094"/>
                </a:moveTo>
                <a:lnTo>
                  <a:pt x="56387" y="371094"/>
                </a:lnTo>
                <a:lnTo>
                  <a:pt x="56387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9550907" y="7299197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453390" y="368046"/>
                </a:moveTo>
                <a:lnTo>
                  <a:pt x="453390" y="0"/>
                </a:lnTo>
                <a:lnTo>
                  <a:pt x="0" y="0"/>
                </a:lnTo>
                <a:lnTo>
                  <a:pt x="0" y="368046"/>
                </a:lnTo>
                <a:lnTo>
                  <a:pt x="453390" y="368046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9920478" y="7213092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8"/>
                </a:moveTo>
                <a:lnTo>
                  <a:pt x="28955" y="456438"/>
                </a:lnTo>
                <a:lnTo>
                  <a:pt x="28955" y="0"/>
                </a:lnTo>
                <a:lnTo>
                  <a:pt x="0" y="0"/>
                </a:lnTo>
                <a:lnTo>
                  <a:pt x="0" y="456438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9606533" y="7213092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8"/>
                </a:moveTo>
                <a:lnTo>
                  <a:pt x="28956" y="456438"/>
                </a:lnTo>
                <a:lnTo>
                  <a:pt x="28956" y="0"/>
                </a:lnTo>
                <a:lnTo>
                  <a:pt x="0" y="0"/>
                </a:lnTo>
                <a:lnTo>
                  <a:pt x="0" y="456438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9607295" y="7213854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339851" y="453390"/>
                </a:moveTo>
                <a:lnTo>
                  <a:pt x="339851" y="0"/>
                </a:lnTo>
                <a:lnTo>
                  <a:pt x="0" y="0"/>
                </a:lnTo>
                <a:lnTo>
                  <a:pt x="0" y="453390"/>
                </a:lnTo>
                <a:lnTo>
                  <a:pt x="339851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9635490" y="7213092"/>
            <a:ext cx="285115" cy="456565"/>
          </a:xfrm>
          <a:custGeom>
            <a:avLst/>
            <a:gdLst/>
            <a:ahLst/>
            <a:cxnLst/>
            <a:rect l="l" t="t" r="r" b="b"/>
            <a:pathLst>
              <a:path w="285115" h="456565">
                <a:moveTo>
                  <a:pt x="0" y="0"/>
                </a:moveTo>
                <a:lnTo>
                  <a:pt x="0" y="456438"/>
                </a:lnTo>
                <a:lnTo>
                  <a:pt x="284988" y="456438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9635490" y="7213854"/>
            <a:ext cx="283845" cy="453390"/>
          </a:xfrm>
          <a:custGeom>
            <a:avLst/>
            <a:gdLst/>
            <a:ahLst/>
            <a:cxnLst/>
            <a:rect l="l" t="t" r="r" b="b"/>
            <a:pathLst>
              <a:path w="283845" h="453390">
                <a:moveTo>
                  <a:pt x="283464" y="453390"/>
                </a:moveTo>
                <a:lnTo>
                  <a:pt x="283464" y="0"/>
                </a:lnTo>
                <a:lnTo>
                  <a:pt x="0" y="0"/>
                </a:lnTo>
                <a:lnTo>
                  <a:pt x="0" y="453390"/>
                </a:lnTo>
                <a:lnTo>
                  <a:pt x="283464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9635490" y="7241285"/>
            <a:ext cx="285115" cy="428625"/>
          </a:xfrm>
          <a:custGeom>
            <a:avLst/>
            <a:gdLst/>
            <a:ahLst/>
            <a:cxnLst/>
            <a:rect l="l" t="t" r="r" b="b"/>
            <a:pathLst>
              <a:path w="285115" h="428625">
                <a:moveTo>
                  <a:pt x="284988" y="428244"/>
                </a:moveTo>
                <a:lnTo>
                  <a:pt x="284988" y="199644"/>
                </a:lnTo>
                <a:lnTo>
                  <a:pt x="234696" y="85343"/>
                </a:lnTo>
                <a:lnTo>
                  <a:pt x="142494" y="0"/>
                </a:lnTo>
                <a:lnTo>
                  <a:pt x="41910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4988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9761219" y="7370826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4" h="299084">
                <a:moveTo>
                  <a:pt x="159258" y="298704"/>
                </a:moveTo>
                <a:lnTo>
                  <a:pt x="118872" y="128016"/>
                </a:lnTo>
                <a:lnTo>
                  <a:pt x="89916" y="36576"/>
                </a:lnTo>
                <a:lnTo>
                  <a:pt x="59436" y="0"/>
                </a:lnTo>
                <a:lnTo>
                  <a:pt x="0" y="80772"/>
                </a:lnTo>
                <a:lnTo>
                  <a:pt x="2286" y="83058"/>
                </a:lnTo>
                <a:lnTo>
                  <a:pt x="4572" y="86106"/>
                </a:lnTo>
                <a:lnTo>
                  <a:pt x="7620" y="89916"/>
                </a:lnTo>
                <a:lnTo>
                  <a:pt x="10668" y="94488"/>
                </a:lnTo>
                <a:lnTo>
                  <a:pt x="19812" y="105156"/>
                </a:lnTo>
                <a:lnTo>
                  <a:pt x="28956" y="118872"/>
                </a:lnTo>
                <a:lnTo>
                  <a:pt x="33528" y="126492"/>
                </a:lnTo>
                <a:lnTo>
                  <a:pt x="38862" y="134874"/>
                </a:lnTo>
                <a:lnTo>
                  <a:pt x="48006" y="150114"/>
                </a:lnTo>
                <a:lnTo>
                  <a:pt x="51816" y="158496"/>
                </a:lnTo>
                <a:lnTo>
                  <a:pt x="55626" y="166116"/>
                </a:lnTo>
                <a:lnTo>
                  <a:pt x="58674" y="173736"/>
                </a:lnTo>
                <a:lnTo>
                  <a:pt x="63246" y="190500"/>
                </a:lnTo>
                <a:lnTo>
                  <a:pt x="64770" y="199644"/>
                </a:lnTo>
                <a:lnTo>
                  <a:pt x="66294" y="210312"/>
                </a:lnTo>
                <a:lnTo>
                  <a:pt x="67818" y="220218"/>
                </a:lnTo>
                <a:lnTo>
                  <a:pt x="69342" y="230886"/>
                </a:lnTo>
                <a:lnTo>
                  <a:pt x="70104" y="240792"/>
                </a:lnTo>
                <a:lnTo>
                  <a:pt x="71628" y="251460"/>
                </a:lnTo>
                <a:lnTo>
                  <a:pt x="71628" y="260604"/>
                </a:lnTo>
                <a:lnTo>
                  <a:pt x="72390" y="269748"/>
                </a:lnTo>
                <a:lnTo>
                  <a:pt x="73152" y="277368"/>
                </a:lnTo>
                <a:lnTo>
                  <a:pt x="73152" y="284226"/>
                </a:lnTo>
                <a:lnTo>
                  <a:pt x="73914" y="290322"/>
                </a:lnTo>
                <a:lnTo>
                  <a:pt x="73914" y="298704"/>
                </a:lnTo>
                <a:lnTo>
                  <a:pt x="159258" y="29870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9760457" y="7370826"/>
            <a:ext cx="158750" cy="296545"/>
          </a:xfrm>
          <a:custGeom>
            <a:avLst/>
            <a:gdLst/>
            <a:ahLst/>
            <a:cxnLst/>
            <a:rect l="l" t="t" r="r" b="b"/>
            <a:pathLst>
              <a:path w="158750" h="296545">
                <a:moveTo>
                  <a:pt x="0" y="80009"/>
                </a:moveTo>
                <a:lnTo>
                  <a:pt x="762" y="80771"/>
                </a:lnTo>
                <a:lnTo>
                  <a:pt x="2286" y="82295"/>
                </a:lnTo>
                <a:lnTo>
                  <a:pt x="4572" y="85343"/>
                </a:lnTo>
                <a:lnTo>
                  <a:pt x="7620" y="88391"/>
                </a:lnTo>
                <a:lnTo>
                  <a:pt x="10668" y="92963"/>
                </a:lnTo>
                <a:lnTo>
                  <a:pt x="15240" y="98297"/>
                </a:lnTo>
                <a:lnTo>
                  <a:pt x="19812" y="104393"/>
                </a:lnTo>
                <a:lnTo>
                  <a:pt x="28956" y="118109"/>
                </a:lnTo>
                <a:lnTo>
                  <a:pt x="33528" y="125729"/>
                </a:lnTo>
                <a:lnTo>
                  <a:pt x="38862" y="133349"/>
                </a:lnTo>
                <a:lnTo>
                  <a:pt x="57912" y="172211"/>
                </a:lnTo>
                <a:lnTo>
                  <a:pt x="62484" y="188975"/>
                </a:lnTo>
                <a:lnTo>
                  <a:pt x="64770" y="198119"/>
                </a:lnTo>
                <a:lnTo>
                  <a:pt x="66294" y="208025"/>
                </a:lnTo>
                <a:lnTo>
                  <a:pt x="69342" y="229361"/>
                </a:lnTo>
                <a:lnTo>
                  <a:pt x="70866" y="249173"/>
                </a:lnTo>
                <a:lnTo>
                  <a:pt x="72390" y="267461"/>
                </a:lnTo>
                <a:lnTo>
                  <a:pt x="72390" y="275081"/>
                </a:lnTo>
                <a:lnTo>
                  <a:pt x="73152" y="281939"/>
                </a:lnTo>
                <a:lnTo>
                  <a:pt x="73152" y="296417"/>
                </a:lnTo>
                <a:lnTo>
                  <a:pt x="158496" y="296417"/>
                </a:lnTo>
                <a:lnTo>
                  <a:pt x="118110" y="126491"/>
                </a:lnTo>
                <a:lnTo>
                  <a:pt x="89916" y="36575"/>
                </a:lnTo>
                <a:lnTo>
                  <a:pt x="59436" y="0"/>
                </a:lnTo>
                <a:lnTo>
                  <a:pt x="0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9635490" y="7326630"/>
            <a:ext cx="212725" cy="342900"/>
          </a:xfrm>
          <a:custGeom>
            <a:avLst/>
            <a:gdLst/>
            <a:ahLst/>
            <a:cxnLst/>
            <a:rect l="l" t="t" r="r" b="b"/>
            <a:pathLst>
              <a:path w="212725" h="342900">
                <a:moveTo>
                  <a:pt x="212598" y="91440"/>
                </a:moveTo>
                <a:lnTo>
                  <a:pt x="169164" y="0"/>
                </a:lnTo>
                <a:lnTo>
                  <a:pt x="94488" y="64008"/>
                </a:lnTo>
                <a:lnTo>
                  <a:pt x="61722" y="149352"/>
                </a:lnTo>
                <a:lnTo>
                  <a:pt x="0" y="342900"/>
                </a:lnTo>
                <a:lnTo>
                  <a:pt x="85344" y="342900"/>
                </a:lnTo>
                <a:lnTo>
                  <a:pt x="85344" y="341376"/>
                </a:lnTo>
                <a:lnTo>
                  <a:pt x="86106" y="338328"/>
                </a:lnTo>
                <a:lnTo>
                  <a:pt x="86106" y="333756"/>
                </a:lnTo>
                <a:lnTo>
                  <a:pt x="86868" y="328422"/>
                </a:lnTo>
                <a:lnTo>
                  <a:pt x="86868" y="320802"/>
                </a:lnTo>
                <a:lnTo>
                  <a:pt x="88392" y="303276"/>
                </a:lnTo>
                <a:lnTo>
                  <a:pt x="89916" y="293370"/>
                </a:lnTo>
                <a:lnTo>
                  <a:pt x="90678" y="283464"/>
                </a:lnTo>
                <a:lnTo>
                  <a:pt x="92202" y="272796"/>
                </a:lnTo>
                <a:lnTo>
                  <a:pt x="92964" y="262128"/>
                </a:lnTo>
                <a:lnTo>
                  <a:pt x="96012" y="240792"/>
                </a:lnTo>
                <a:lnTo>
                  <a:pt x="98298" y="231648"/>
                </a:lnTo>
                <a:lnTo>
                  <a:pt x="99822" y="222504"/>
                </a:lnTo>
                <a:lnTo>
                  <a:pt x="102108" y="214122"/>
                </a:lnTo>
                <a:lnTo>
                  <a:pt x="118872" y="178308"/>
                </a:lnTo>
                <a:lnTo>
                  <a:pt x="145542" y="146304"/>
                </a:lnTo>
                <a:lnTo>
                  <a:pt x="154686" y="136398"/>
                </a:lnTo>
                <a:lnTo>
                  <a:pt x="164592" y="128016"/>
                </a:lnTo>
                <a:lnTo>
                  <a:pt x="173736" y="119634"/>
                </a:lnTo>
                <a:lnTo>
                  <a:pt x="182880" y="112776"/>
                </a:lnTo>
                <a:lnTo>
                  <a:pt x="191262" y="106680"/>
                </a:lnTo>
                <a:lnTo>
                  <a:pt x="198120" y="101346"/>
                </a:lnTo>
                <a:lnTo>
                  <a:pt x="204216" y="97536"/>
                </a:lnTo>
                <a:lnTo>
                  <a:pt x="208788" y="93726"/>
                </a:lnTo>
                <a:lnTo>
                  <a:pt x="211836" y="92202"/>
                </a:lnTo>
                <a:lnTo>
                  <a:pt x="212598" y="91440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9635490" y="7326630"/>
            <a:ext cx="212090" cy="340995"/>
          </a:xfrm>
          <a:custGeom>
            <a:avLst/>
            <a:gdLst/>
            <a:ahLst/>
            <a:cxnLst/>
            <a:rect l="l" t="t" r="r" b="b"/>
            <a:pathLst>
              <a:path w="212090" h="340995">
                <a:moveTo>
                  <a:pt x="211835" y="90677"/>
                </a:moveTo>
                <a:lnTo>
                  <a:pt x="210311" y="91439"/>
                </a:lnTo>
                <a:lnTo>
                  <a:pt x="207263" y="93725"/>
                </a:lnTo>
                <a:lnTo>
                  <a:pt x="202691" y="96773"/>
                </a:lnTo>
                <a:lnTo>
                  <a:pt x="197357" y="100583"/>
                </a:lnTo>
                <a:lnTo>
                  <a:pt x="189737" y="105917"/>
                </a:lnTo>
                <a:lnTo>
                  <a:pt x="181355" y="112013"/>
                </a:lnTo>
                <a:lnTo>
                  <a:pt x="172973" y="118871"/>
                </a:lnTo>
                <a:lnTo>
                  <a:pt x="163829" y="127253"/>
                </a:lnTo>
                <a:lnTo>
                  <a:pt x="153923" y="135635"/>
                </a:lnTo>
                <a:lnTo>
                  <a:pt x="118109" y="176783"/>
                </a:lnTo>
                <a:lnTo>
                  <a:pt x="101345" y="212597"/>
                </a:lnTo>
                <a:lnTo>
                  <a:pt x="94487" y="249935"/>
                </a:lnTo>
                <a:lnTo>
                  <a:pt x="92963" y="259841"/>
                </a:lnTo>
                <a:lnTo>
                  <a:pt x="89915" y="281177"/>
                </a:lnTo>
                <a:lnTo>
                  <a:pt x="89153" y="291845"/>
                </a:lnTo>
                <a:lnTo>
                  <a:pt x="88391" y="300989"/>
                </a:lnTo>
                <a:lnTo>
                  <a:pt x="87629" y="310895"/>
                </a:lnTo>
                <a:lnTo>
                  <a:pt x="86105" y="326135"/>
                </a:lnTo>
                <a:lnTo>
                  <a:pt x="86105" y="332231"/>
                </a:lnTo>
                <a:lnTo>
                  <a:pt x="85343" y="336041"/>
                </a:lnTo>
                <a:lnTo>
                  <a:pt x="85343" y="340613"/>
                </a:lnTo>
                <a:lnTo>
                  <a:pt x="0" y="340613"/>
                </a:lnTo>
                <a:lnTo>
                  <a:pt x="61721" y="148589"/>
                </a:lnTo>
                <a:lnTo>
                  <a:pt x="94487" y="64007"/>
                </a:lnTo>
                <a:lnTo>
                  <a:pt x="168401" y="0"/>
                </a:lnTo>
                <a:lnTo>
                  <a:pt x="211835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9729978" y="7241285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428244"/>
                </a:moveTo>
                <a:lnTo>
                  <a:pt x="190500" y="199644"/>
                </a:lnTo>
                <a:lnTo>
                  <a:pt x="182118" y="174498"/>
                </a:lnTo>
                <a:lnTo>
                  <a:pt x="179070" y="166878"/>
                </a:lnTo>
                <a:lnTo>
                  <a:pt x="176022" y="157734"/>
                </a:lnTo>
                <a:lnTo>
                  <a:pt x="168402" y="139446"/>
                </a:lnTo>
                <a:lnTo>
                  <a:pt x="164592" y="129540"/>
                </a:lnTo>
                <a:lnTo>
                  <a:pt x="160020" y="120396"/>
                </a:lnTo>
                <a:lnTo>
                  <a:pt x="155448" y="110490"/>
                </a:lnTo>
                <a:lnTo>
                  <a:pt x="150114" y="102108"/>
                </a:lnTo>
                <a:lnTo>
                  <a:pt x="145542" y="92964"/>
                </a:lnTo>
                <a:lnTo>
                  <a:pt x="134874" y="77724"/>
                </a:lnTo>
                <a:lnTo>
                  <a:pt x="114300" y="54864"/>
                </a:lnTo>
                <a:lnTo>
                  <a:pt x="105918" y="48006"/>
                </a:lnTo>
                <a:lnTo>
                  <a:pt x="99060" y="41148"/>
                </a:lnTo>
                <a:lnTo>
                  <a:pt x="90678" y="34290"/>
                </a:lnTo>
                <a:lnTo>
                  <a:pt x="83820" y="28194"/>
                </a:lnTo>
                <a:lnTo>
                  <a:pt x="76200" y="22098"/>
                </a:lnTo>
                <a:lnTo>
                  <a:pt x="69342" y="16764"/>
                </a:lnTo>
                <a:lnTo>
                  <a:pt x="58674" y="7620"/>
                </a:lnTo>
                <a:lnTo>
                  <a:pt x="54102" y="4572"/>
                </a:lnTo>
                <a:lnTo>
                  <a:pt x="51053" y="2286"/>
                </a:lnTo>
                <a:lnTo>
                  <a:pt x="48767" y="762"/>
                </a:lnTo>
                <a:lnTo>
                  <a:pt x="48006" y="0"/>
                </a:lnTo>
                <a:lnTo>
                  <a:pt x="0" y="85344"/>
                </a:lnTo>
                <a:lnTo>
                  <a:pt x="762" y="85344"/>
                </a:lnTo>
                <a:lnTo>
                  <a:pt x="1524" y="86868"/>
                </a:lnTo>
                <a:lnTo>
                  <a:pt x="3048" y="88392"/>
                </a:lnTo>
                <a:lnTo>
                  <a:pt x="4572" y="90678"/>
                </a:lnTo>
                <a:lnTo>
                  <a:pt x="7620" y="92964"/>
                </a:lnTo>
                <a:lnTo>
                  <a:pt x="10668" y="96012"/>
                </a:lnTo>
                <a:lnTo>
                  <a:pt x="13716" y="99822"/>
                </a:lnTo>
                <a:lnTo>
                  <a:pt x="21336" y="108966"/>
                </a:lnTo>
                <a:lnTo>
                  <a:pt x="25908" y="113538"/>
                </a:lnTo>
                <a:lnTo>
                  <a:pt x="35052" y="124206"/>
                </a:lnTo>
                <a:lnTo>
                  <a:pt x="40386" y="130302"/>
                </a:lnTo>
                <a:lnTo>
                  <a:pt x="44958" y="136398"/>
                </a:lnTo>
                <a:lnTo>
                  <a:pt x="50292" y="142494"/>
                </a:lnTo>
                <a:lnTo>
                  <a:pt x="60960" y="156210"/>
                </a:lnTo>
                <a:lnTo>
                  <a:pt x="67056" y="163068"/>
                </a:lnTo>
                <a:lnTo>
                  <a:pt x="83058" y="183642"/>
                </a:lnTo>
                <a:lnTo>
                  <a:pt x="87630" y="190500"/>
                </a:lnTo>
                <a:lnTo>
                  <a:pt x="92964" y="197358"/>
                </a:lnTo>
                <a:lnTo>
                  <a:pt x="114300" y="230124"/>
                </a:lnTo>
                <a:lnTo>
                  <a:pt x="128016" y="263652"/>
                </a:lnTo>
                <a:lnTo>
                  <a:pt x="130302" y="269748"/>
                </a:lnTo>
                <a:lnTo>
                  <a:pt x="133350" y="281940"/>
                </a:lnTo>
                <a:lnTo>
                  <a:pt x="134874" y="288798"/>
                </a:lnTo>
                <a:lnTo>
                  <a:pt x="137160" y="295656"/>
                </a:lnTo>
                <a:lnTo>
                  <a:pt x="140208" y="309372"/>
                </a:lnTo>
                <a:lnTo>
                  <a:pt x="143256" y="324612"/>
                </a:lnTo>
                <a:lnTo>
                  <a:pt x="144780" y="331470"/>
                </a:lnTo>
                <a:lnTo>
                  <a:pt x="146304" y="339090"/>
                </a:lnTo>
                <a:lnTo>
                  <a:pt x="147828" y="345948"/>
                </a:lnTo>
                <a:lnTo>
                  <a:pt x="148590" y="353568"/>
                </a:lnTo>
                <a:lnTo>
                  <a:pt x="151638" y="367284"/>
                </a:lnTo>
                <a:lnTo>
                  <a:pt x="152400" y="374142"/>
                </a:lnTo>
                <a:lnTo>
                  <a:pt x="153924" y="380238"/>
                </a:lnTo>
                <a:lnTo>
                  <a:pt x="154686" y="386334"/>
                </a:lnTo>
                <a:lnTo>
                  <a:pt x="156210" y="392430"/>
                </a:lnTo>
                <a:lnTo>
                  <a:pt x="157734" y="403098"/>
                </a:lnTo>
                <a:lnTo>
                  <a:pt x="159258" y="408432"/>
                </a:lnTo>
                <a:lnTo>
                  <a:pt x="159258" y="412242"/>
                </a:lnTo>
                <a:lnTo>
                  <a:pt x="160782" y="419862"/>
                </a:lnTo>
                <a:lnTo>
                  <a:pt x="161544" y="422910"/>
                </a:lnTo>
                <a:lnTo>
                  <a:pt x="161544" y="426720"/>
                </a:lnTo>
                <a:lnTo>
                  <a:pt x="162306" y="427482"/>
                </a:lnTo>
                <a:lnTo>
                  <a:pt x="162306" y="428244"/>
                </a:lnTo>
                <a:lnTo>
                  <a:pt x="190500" y="42824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9729978" y="7242047"/>
            <a:ext cx="189230" cy="425450"/>
          </a:xfrm>
          <a:custGeom>
            <a:avLst/>
            <a:gdLst/>
            <a:ahLst/>
            <a:cxnLst/>
            <a:rect l="l" t="t" r="r" b="b"/>
            <a:pathLst>
              <a:path w="189229" h="425450">
                <a:moveTo>
                  <a:pt x="0" y="84581"/>
                </a:moveTo>
                <a:lnTo>
                  <a:pt x="762" y="86105"/>
                </a:lnTo>
                <a:lnTo>
                  <a:pt x="3048" y="87629"/>
                </a:lnTo>
                <a:lnTo>
                  <a:pt x="4572" y="89915"/>
                </a:lnTo>
                <a:lnTo>
                  <a:pt x="9906" y="95249"/>
                </a:lnTo>
                <a:lnTo>
                  <a:pt x="12954" y="99059"/>
                </a:lnTo>
                <a:lnTo>
                  <a:pt x="16764" y="103631"/>
                </a:lnTo>
                <a:lnTo>
                  <a:pt x="20574" y="107441"/>
                </a:lnTo>
                <a:lnTo>
                  <a:pt x="34290" y="123443"/>
                </a:lnTo>
                <a:lnTo>
                  <a:pt x="39624" y="128777"/>
                </a:lnTo>
                <a:lnTo>
                  <a:pt x="44196" y="134873"/>
                </a:lnTo>
                <a:lnTo>
                  <a:pt x="49530" y="141731"/>
                </a:lnTo>
                <a:lnTo>
                  <a:pt x="54864" y="147827"/>
                </a:lnTo>
                <a:lnTo>
                  <a:pt x="65532" y="161543"/>
                </a:lnTo>
                <a:lnTo>
                  <a:pt x="71628" y="168401"/>
                </a:lnTo>
                <a:lnTo>
                  <a:pt x="76200" y="175259"/>
                </a:lnTo>
                <a:lnTo>
                  <a:pt x="92202" y="195833"/>
                </a:lnTo>
                <a:lnTo>
                  <a:pt x="105918" y="216407"/>
                </a:lnTo>
                <a:lnTo>
                  <a:pt x="113538" y="228599"/>
                </a:lnTo>
                <a:lnTo>
                  <a:pt x="116586" y="234695"/>
                </a:lnTo>
                <a:lnTo>
                  <a:pt x="119634" y="240029"/>
                </a:lnTo>
                <a:lnTo>
                  <a:pt x="121920" y="246125"/>
                </a:lnTo>
                <a:lnTo>
                  <a:pt x="123444" y="250697"/>
                </a:lnTo>
                <a:lnTo>
                  <a:pt x="124968" y="256031"/>
                </a:lnTo>
                <a:lnTo>
                  <a:pt x="127254" y="261365"/>
                </a:lnTo>
                <a:lnTo>
                  <a:pt x="131826" y="279653"/>
                </a:lnTo>
                <a:lnTo>
                  <a:pt x="133350" y="286511"/>
                </a:lnTo>
                <a:lnTo>
                  <a:pt x="135636" y="293369"/>
                </a:lnTo>
                <a:lnTo>
                  <a:pt x="138684" y="307085"/>
                </a:lnTo>
                <a:lnTo>
                  <a:pt x="141732" y="322325"/>
                </a:lnTo>
                <a:lnTo>
                  <a:pt x="143256" y="329183"/>
                </a:lnTo>
                <a:lnTo>
                  <a:pt x="144780" y="336803"/>
                </a:lnTo>
                <a:lnTo>
                  <a:pt x="147828" y="350519"/>
                </a:lnTo>
                <a:lnTo>
                  <a:pt x="148590" y="357377"/>
                </a:lnTo>
                <a:lnTo>
                  <a:pt x="151638" y="371093"/>
                </a:lnTo>
                <a:lnTo>
                  <a:pt x="152400" y="377189"/>
                </a:lnTo>
                <a:lnTo>
                  <a:pt x="153924" y="383285"/>
                </a:lnTo>
                <a:lnTo>
                  <a:pt x="155448" y="395477"/>
                </a:lnTo>
                <a:lnTo>
                  <a:pt x="156210" y="400049"/>
                </a:lnTo>
                <a:lnTo>
                  <a:pt x="157734" y="405383"/>
                </a:lnTo>
                <a:lnTo>
                  <a:pt x="158496" y="409193"/>
                </a:lnTo>
                <a:lnTo>
                  <a:pt x="158496" y="413003"/>
                </a:lnTo>
                <a:lnTo>
                  <a:pt x="159258" y="416813"/>
                </a:lnTo>
                <a:lnTo>
                  <a:pt x="160020" y="419861"/>
                </a:lnTo>
                <a:lnTo>
                  <a:pt x="160020" y="422147"/>
                </a:lnTo>
                <a:lnTo>
                  <a:pt x="160782" y="423671"/>
                </a:lnTo>
                <a:lnTo>
                  <a:pt x="160782" y="425195"/>
                </a:lnTo>
                <a:lnTo>
                  <a:pt x="188976" y="425195"/>
                </a:lnTo>
                <a:lnTo>
                  <a:pt x="188976" y="198881"/>
                </a:lnTo>
                <a:lnTo>
                  <a:pt x="188214" y="198119"/>
                </a:lnTo>
                <a:lnTo>
                  <a:pt x="188214" y="195833"/>
                </a:lnTo>
                <a:lnTo>
                  <a:pt x="186690" y="192023"/>
                </a:lnTo>
                <a:lnTo>
                  <a:pt x="185166" y="186689"/>
                </a:lnTo>
                <a:lnTo>
                  <a:pt x="182880" y="180593"/>
                </a:lnTo>
                <a:lnTo>
                  <a:pt x="180594" y="172973"/>
                </a:lnTo>
                <a:lnTo>
                  <a:pt x="177546" y="165353"/>
                </a:lnTo>
                <a:lnTo>
                  <a:pt x="174498" y="156971"/>
                </a:lnTo>
                <a:lnTo>
                  <a:pt x="170688" y="147827"/>
                </a:lnTo>
                <a:lnTo>
                  <a:pt x="166878" y="137921"/>
                </a:lnTo>
                <a:lnTo>
                  <a:pt x="163068" y="128777"/>
                </a:lnTo>
                <a:lnTo>
                  <a:pt x="158496" y="119633"/>
                </a:lnTo>
                <a:lnTo>
                  <a:pt x="153924" y="109727"/>
                </a:lnTo>
                <a:lnTo>
                  <a:pt x="149352" y="101345"/>
                </a:lnTo>
                <a:lnTo>
                  <a:pt x="127254" y="70103"/>
                </a:lnTo>
                <a:lnTo>
                  <a:pt x="97536" y="40385"/>
                </a:lnTo>
                <a:lnTo>
                  <a:pt x="89916" y="34289"/>
                </a:lnTo>
                <a:lnTo>
                  <a:pt x="83058" y="27431"/>
                </a:lnTo>
                <a:lnTo>
                  <a:pt x="75438" y="21335"/>
                </a:lnTo>
                <a:lnTo>
                  <a:pt x="68580" y="16001"/>
                </a:lnTo>
                <a:lnTo>
                  <a:pt x="63246" y="11429"/>
                </a:lnTo>
                <a:lnTo>
                  <a:pt x="57912" y="7619"/>
                </a:lnTo>
                <a:lnTo>
                  <a:pt x="53340" y="4571"/>
                </a:lnTo>
                <a:lnTo>
                  <a:pt x="50291" y="2285"/>
                </a:lnTo>
                <a:lnTo>
                  <a:pt x="48006" y="0"/>
                </a:lnTo>
                <a:lnTo>
                  <a:pt x="47243" y="0"/>
                </a:lnTo>
                <a:lnTo>
                  <a:pt x="0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9635490" y="7241285"/>
            <a:ext cx="219710" cy="428625"/>
          </a:xfrm>
          <a:custGeom>
            <a:avLst/>
            <a:gdLst/>
            <a:ahLst/>
            <a:cxnLst/>
            <a:rect l="l" t="t" r="r" b="b"/>
            <a:pathLst>
              <a:path w="219709" h="428625">
                <a:moveTo>
                  <a:pt x="219455" y="67055"/>
                </a:moveTo>
                <a:lnTo>
                  <a:pt x="208787" y="54863"/>
                </a:lnTo>
                <a:lnTo>
                  <a:pt x="202691" y="48005"/>
                </a:lnTo>
                <a:lnTo>
                  <a:pt x="196595" y="41909"/>
                </a:lnTo>
                <a:lnTo>
                  <a:pt x="190499" y="36575"/>
                </a:lnTo>
                <a:lnTo>
                  <a:pt x="183641" y="30479"/>
                </a:lnTo>
                <a:lnTo>
                  <a:pt x="177545" y="25907"/>
                </a:lnTo>
                <a:lnTo>
                  <a:pt x="171449" y="20573"/>
                </a:lnTo>
                <a:lnTo>
                  <a:pt x="165353" y="16001"/>
                </a:lnTo>
                <a:lnTo>
                  <a:pt x="154685" y="8381"/>
                </a:lnTo>
                <a:lnTo>
                  <a:pt x="150875" y="5333"/>
                </a:lnTo>
                <a:lnTo>
                  <a:pt x="147065" y="3047"/>
                </a:lnTo>
                <a:lnTo>
                  <a:pt x="144779" y="1523"/>
                </a:lnTo>
                <a:lnTo>
                  <a:pt x="143255" y="761"/>
                </a:lnTo>
                <a:lnTo>
                  <a:pt x="142493" y="0"/>
                </a:lnTo>
                <a:lnTo>
                  <a:pt x="141731" y="761"/>
                </a:lnTo>
                <a:lnTo>
                  <a:pt x="139445" y="2285"/>
                </a:lnTo>
                <a:lnTo>
                  <a:pt x="135635" y="4571"/>
                </a:lnTo>
                <a:lnTo>
                  <a:pt x="131063" y="7619"/>
                </a:lnTo>
                <a:lnTo>
                  <a:pt x="125729" y="11429"/>
                </a:lnTo>
                <a:lnTo>
                  <a:pt x="118871" y="16001"/>
                </a:lnTo>
                <a:lnTo>
                  <a:pt x="112013" y="21335"/>
                </a:lnTo>
                <a:lnTo>
                  <a:pt x="103631" y="26669"/>
                </a:lnTo>
                <a:lnTo>
                  <a:pt x="96011" y="33527"/>
                </a:lnTo>
                <a:lnTo>
                  <a:pt x="87629" y="39623"/>
                </a:lnTo>
                <a:lnTo>
                  <a:pt x="79247" y="47243"/>
                </a:lnTo>
                <a:lnTo>
                  <a:pt x="71627" y="54101"/>
                </a:lnTo>
                <a:lnTo>
                  <a:pt x="63245" y="61721"/>
                </a:lnTo>
                <a:lnTo>
                  <a:pt x="38099" y="92963"/>
                </a:lnTo>
                <a:lnTo>
                  <a:pt x="21335" y="129539"/>
                </a:lnTo>
                <a:lnTo>
                  <a:pt x="17525" y="138683"/>
                </a:lnTo>
                <a:lnTo>
                  <a:pt x="11429" y="156971"/>
                </a:lnTo>
                <a:lnTo>
                  <a:pt x="9143" y="166115"/>
                </a:lnTo>
                <a:lnTo>
                  <a:pt x="6857" y="173735"/>
                </a:lnTo>
                <a:lnTo>
                  <a:pt x="2285" y="187451"/>
                </a:lnTo>
                <a:lnTo>
                  <a:pt x="1523" y="192785"/>
                </a:lnTo>
                <a:lnTo>
                  <a:pt x="0" y="196595"/>
                </a:lnTo>
                <a:lnTo>
                  <a:pt x="0" y="428243"/>
                </a:lnTo>
                <a:lnTo>
                  <a:pt x="28193" y="428243"/>
                </a:lnTo>
                <a:lnTo>
                  <a:pt x="28193" y="427481"/>
                </a:lnTo>
                <a:lnTo>
                  <a:pt x="28955" y="425957"/>
                </a:lnTo>
                <a:lnTo>
                  <a:pt x="28955" y="424433"/>
                </a:lnTo>
                <a:lnTo>
                  <a:pt x="30479" y="418337"/>
                </a:lnTo>
                <a:lnTo>
                  <a:pt x="31241" y="414527"/>
                </a:lnTo>
                <a:lnTo>
                  <a:pt x="32003" y="409955"/>
                </a:lnTo>
                <a:lnTo>
                  <a:pt x="32765" y="404621"/>
                </a:lnTo>
                <a:lnTo>
                  <a:pt x="34289" y="399287"/>
                </a:lnTo>
                <a:lnTo>
                  <a:pt x="35051" y="393191"/>
                </a:lnTo>
                <a:lnTo>
                  <a:pt x="36575" y="387095"/>
                </a:lnTo>
                <a:lnTo>
                  <a:pt x="39623" y="373379"/>
                </a:lnTo>
                <a:lnTo>
                  <a:pt x="45719" y="342899"/>
                </a:lnTo>
                <a:lnTo>
                  <a:pt x="47243" y="334517"/>
                </a:lnTo>
                <a:lnTo>
                  <a:pt x="49529" y="326897"/>
                </a:lnTo>
                <a:lnTo>
                  <a:pt x="51053" y="318515"/>
                </a:lnTo>
                <a:lnTo>
                  <a:pt x="53339" y="310895"/>
                </a:lnTo>
                <a:lnTo>
                  <a:pt x="54863" y="302513"/>
                </a:lnTo>
                <a:lnTo>
                  <a:pt x="56387" y="294893"/>
                </a:lnTo>
                <a:lnTo>
                  <a:pt x="58673" y="287273"/>
                </a:lnTo>
                <a:lnTo>
                  <a:pt x="60197" y="279653"/>
                </a:lnTo>
                <a:lnTo>
                  <a:pt x="62483" y="272795"/>
                </a:lnTo>
                <a:lnTo>
                  <a:pt x="65531" y="259079"/>
                </a:lnTo>
                <a:lnTo>
                  <a:pt x="67055" y="252983"/>
                </a:lnTo>
                <a:lnTo>
                  <a:pt x="69341" y="247649"/>
                </a:lnTo>
                <a:lnTo>
                  <a:pt x="72389" y="236981"/>
                </a:lnTo>
                <a:lnTo>
                  <a:pt x="75437" y="230123"/>
                </a:lnTo>
                <a:lnTo>
                  <a:pt x="78485" y="222503"/>
                </a:lnTo>
                <a:lnTo>
                  <a:pt x="82295" y="214883"/>
                </a:lnTo>
                <a:lnTo>
                  <a:pt x="86867" y="208025"/>
                </a:lnTo>
                <a:lnTo>
                  <a:pt x="96011" y="192785"/>
                </a:lnTo>
                <a:lnTo>
                  <a:pt x="101345" y="185165"/>
                </a:lnTo>
                <a:lnTo>
                  <a:pt x="106679" y="178307"/>
                </a:lnTo>
                <a:lnTo>
                  <a:pt x="112775" y="170687"/>
                </a:lnTo>
                <a:lnTo>
                  <a:pt x="118871" y="163829"/>
                </a:lnTo>
                <a:lnTo>
                  <a:pt x="124967" y="156209"/>
                </a:lnTo>
                <a:lnTo>
                  <a:pt x="143255" y="135635"/>
                </a:lnTo>
                <a:lnTo>
                  <a:pt x="150113" y="129539"/>
                </a:lnTo>
                <a:lnTo>
                  <a:pt x="168401" y="111251"/>
                </a:lnTo>
                <a:lnTo>
                  <a:pt x="174497" y="105917"/>
                </a:lnTo>
                <a:lnTo>
                  <a:pt x="179831" y="100583"/>
                </a:lnTo>
                <a:lnTo>
                  <a:pt x="185927" y="95249"/>
                </a:lnTo>
                <a:lnTo>
                  <a:pt x="191261" y="90677"/>
                </a:lnTo>
                <a:lnTo>
                  <a:pt x="200405" y="83057"/>
                </a:lnTo>
                <a:lnTo>
                  <a:pt x="204215" y="79247"/>
                </a:lnTo>
                <a:lnTo>
                  <a:pt x="208025" y="76199"/>
                </a:lnTo>
                <a:lnTo>
                  <a:pt x="211073" y="73151"/>
                </a:lnTo>
                <a:lnTo>
                  <a:pt x="214121" y="70865"/>
                </a:lnTo>
                <a:lnTo>
                  <a:pt x="216407" y="69341"/>
                </a:lnTo>
                <a:lnTo>
                  <a:pt x="217931" y="68579"/>
                </a:lnTo>
                <a:lnTo>
                  <a:pt x="218693" y="67055"/>
                </a:lnTo>
                <a:lnTo>
                  <a:pt x="219455" y="67055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9635490" y="7242047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217931" y="66294"/>
                </a:moveTo>
                <a:lnTo>
                  <a:pt x="217931" y="67056"/>
                </a:lnTo>
                <a:lnTo>
                  <a:pt x="217169" y="67818"/>
                </a:lnTo>
                <a:lnTo>
                  <a:pt x="214883" y="68580"/>
                </a:lnTo>
                <a:lnTo>
                  <a:pt x="212597" y="70866"/>
                </a:lnTo>
                <a:lnTo>
                  <a:pt x="210311" y="73152"/>
                </a:lnTo>
                <a:lnTo>
                  <a:pt x="207263" y="75438"/>
                </a:lnTo>
                <a:lnTo>
                  <a:pt x="203453" y="78486"/>
                </a:lnTo>
                <a:lnTo>
                  <a:pt x="194309" y="86106"/>
                </a:lnTo>
                <a:lnTo>
                  <a:pt x="189737" y="90678"/>
                </a:lnTo>
                <a:lnTo>
                  <a:pt x="179069" y="99822"/>
                </a:lnTo>
                <a:lnTo>
                  <a:pt x="172973" y="105156"/>
                </a:lnTo>
                <a:lnTo>
                  <a:pt x="167639" y="110490"/>
                </a:lnTo>
                <a:lnTo>
                  <a:pt x="161543" y="115824"/>
                </a:lnTo>
                <a:lnTo>
                  <a:pt x="155447" y="122682"/>
                </a:lnTo>
                <a:lnTo>
                  <a:pt x="149351" y="128778"/>
                </a:lnTo>
                <a:lnTo>
                  <a:pt x="142493" y="134874"/>
                </a:lnTo>
                <a:lnTo>
                  <a:pt x="112013" y="169164"/>
                </a:lnTo>
                <a:lnTo>
                  <a:pt x="101345" y="184404"/>
                </a:lnTo>
                <a:lnTo>
                  <a:pt x="96011" y="191262"/>
                </a:lnTo>
                <a:lnTo>
                  <a:pt x="90677" y="198882"/>
                </a:lnTo>
                <a:lnTo>
                  <a:pt x="70865" y="240030"/>
                </a:lnTo>
                <a:lnTo>
                  <a:pt x="69341" y="245364"/>
                </a:lnTo>
                <a:lnTo>
                  <a:pt x="67055" y="251460"/>
                </a:lnTo>
                <a:lnTo>
                  <a:pt x="64007" y="263652"/>
                </a:lnTo>
                <a:lnTo>
                  <a:pt x="61721" y="270510"/>
                </a:lnTo>
                <a:lnTo>
                  <a:pt x="60197" y="278130"/>
                </a:lnTo>
                <a:lnTo>
                  <a:pt x="58673" y="284988"/>
                </a:lnTo>
                <a:lnTo>
                  <a:pt x="56387" y="292608"/>
                </a:lnTo>
                <a:lnTo>
                  <a:pt x="54863" y="300990"/>
                </a:lnTo>
                <a:lnTo>
                  <a:pt x="53339" y="308610"/>
                </a:lnTo>
                <a:lnTo>
                  <a:pt x="51053" y="316230"/>
                </a:lnTo>
                <a:lnTo>
                  <a:pt x="49529" y="324612"/>
                </a:lnTo>
                <a:lnTo>
                  <a:pt x="47243" y="332232"/>
                </a:lnTo>
                <a:lnTo>
                  <a:pt x="45719" y="340614"/>
                </a:lnTo>
                <a:lnTo>
                  <a:pt x="41147" y="363474"/>
                </a:lnTo>
                <a:lnTo>
                  <a:pt x="35051" y="390906"/>
                </a:lnTo>
                <a:lnTo>
                  <a:pt x="34289" y="396240"/>
                </a:lnTo>
                <a:lnTo>
                  <a:pt x="32765" y="401574"/>
                </a:lnTo>
                <a:lnTo>
                  <a:pt x="32003" y="406908"/>
                </a:lnTo>
                <a:lnTo>
                  <a:pt x="31241" y="411480"/>
                </a:lnTo>
                <a:lnTo>
                  <a:pt x="29717" y="419100"/>
                </a:lnTo>
                <a:lnTo>
                  <a:pt x="28955" y="421386"/>
                </a:lnTo>
                <a:lnTo>
                  <a:pt x="28955" y="422910"/>
                </a:lnTo>
                <a:lnTo>
                  <a:pt x="28193" y="424434"/>
                </a:lnTo>
                <a:lnTo>
                  <a:pt x="28193" y="425196"/>
                </a:lnTo>
                <a:lnTo>
                  <a:pt x="0" y="425196"/>
                </a:lnTo>
                <a:lnTo>
                  <a:pt x="0" y="197358"/>
                </a:lnTo>
                <a:lnTo>
                  <a:pt x="761" y="195072"/>
                </a:lnTo>
                <a:lnTo>
                  <a:pt x="1523" y="191262"/>
                </a:lnTo>
                <a:lnTo>
                  <a:pt x="3047" y="185928"/>
                </a:lnTo>
                <a:lnTo>
                  <a:pt x="4571" y="179832"/>
                </a:lnTo>
                <a:lnTo>
                  <a:pt x="6857" y="172974"/>
                </a:lnTo>
                <a:lnTo>
                  <a:pt x="21335" y="128016"/>
                </a:lnTo>
                <a:lnTo>
                  <a:pt x="34289" y="100584"/>
                </a:lnTo>
                <a:lnTo>
                  <a:pt x="38099" y="92202"/>
                </a:lnTo>
                <a:lnTo>
                  <a:pt x="70865" y="54102"/>
                </a:lnTo>
                <a:lnTo>
                  <a:pt x="87629" y="39624"/>
                </a:lnTo>
                <a:lnTo>
                  <a:pt x="95249" y="32766"/>
                </a:lnTo>
                <a:lnTo>
                  <a:pt x="103631" y="26670"/>
                </a:lnTo>
                <a:lnTo>
                  <a:pt x="111251" y="21336"/>
                </a:lnTo>
                <a:lnTo>
                  <a:pt x="118109" y="16002"/>
                </a:lnTo>
                <a:lnTo>
                  <a:pt x="124967" y="11430"/>
                </a:lnTo>
                <a:lnTo>
                  <a:pt x="130301" y="7620"/>
                </a:lnTo>
                <a:lnTo>
                  <a:pt x="134873" y="4572"/>
                </a:lnTo>
                <a:lnTo>
                  <a:pt x="138683" y="2286"/>
                </a:lnTo>
                <a:lnTo>
                  <a:pt x="140969" y="0"/>
                </a:lnTo>
                <a:lnTo>
                  <a:pt x="142493" y="0"/>
                </a:lnTo>
                <a:lnTo>
                  <a:pt x="144017" y="1524"/>
                </a:lnTo>
                <a:lnTo>
                  <a:pt x="146303" y="3048"/>
                </a:lnTo>
                <a:lnTo>
                  <a:pt x="150113" y="5334"/>
                </a:lnTo>
                <a:lnTo>
                  <a:pt x="153923" y="8382"/>
                </a:lnTo>
                <a:lnTo>
                  <a:pt x="164591" y="16002"/>
                </a:lnTo>
                <a:lnTo>
                  <a:pt x="170687" y="20574"/>
                </a:lnTo>
                <a:lnTo>
                  <a:pt x="176783" y="25908"/>
                </a:lnTo>
                <a:lnTo>
                  <a:pt x="182879" y="30480"/>
                </a:lnTo>
                <a:lnTo>
                  <a:pt x="188975" y="35814"/>
                </a:lnTo>
                <a:lnTo>
                  <a:pt x="195833" y="41910"/>
                </a:lnTo>
                <a:lnTo>
                  <a:pt x="201929" y="48006"/>
                </a:lnTo>
                <a:lnTo>
                  <a:pt x="207263" y="54102"/>
                </a:lnTo>
                <a:lnTo>
                  <a:pt x="213359" y="60198"/>
                </a:lnTo>
                <a:lnTo>
                  <a:pt x="217931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 txBox="1"/>
          <p:nvPr/>
        </p:nvSpPr>
        <p:spPr>
          <a:xfrm>
            <a:off x="852932" y="1845132"/>
            <a:ext cx="8658225" cy="51225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72110" marR="299720" indent="-359410">
              <a:lnSpc>
                <a:spcPct val="116100"/>
              </a:lnSpc>
              <a:spcBef>
                <a:spcPts val="100"/>
              </a:spcBef>
              <a:buSzPct val="55555"/>
              <a:buFont typeface="Symbol"/>
              <a:buChar char=""/>
              <a:tabLst>
                <a:tab pos="372110" algn="l"/>
                <a:tab pos="372745" algn="l"/>
              </a:tabLst>
            </a:pPr>
            <a:r>
              <a:rPr sz="1800" b="1" dirty="0">
                <a:latin typeface="Comic Sans MS"/>
                <a:cs typeface="Comic Sans MS"/>
              </a:rPr>
              <a:t>This Continuum </a:t>
            </a:r>
            <a:r>
              <a:rPr sz="1800" b="1" spc="-5" dirty="0">
                <a:latin typeface="Comic Sans MS"/>
                <a:cs typeface="Comic Sans MS"/>
              </a:rPr>
              <a:t>is </a:t>
            </a:r>
            <a:r>
              <a:rPr sz="1800" b="1" dirty="0">
                <a:latin typeface="Comic Sans MS"/>
                <a:cs typeface="Comic Sans MS"/>
              </a:rPr>
              <a:t>a </a:t>
            </a:r>
            <a:r>
              <a:rPr sz="1800" b="1" spc="-5" dirty="0">
                <a:latin typeface="Comic Sans MS"/>
                <a:cs typeface="Comic Sans MS"/>
              </a:rPr>
              <a:t>whole </a:t>
            </a:r>
            <a:r>
              <a:rPr sz="1800" b="1" dirty="0">
                <a:latin typeface="Comic Sans MS"/>
                <a:cs typeface="Comic Sans MS"/>
              </a:rPr>
              <a:t>school approach </a:t>
            </a:r>
            <a:r>
              <a:rPr sz="1800" b="1" spc="-5" dirty="0">
                <a:latin typeface="Comic Sans MS"/>
                <a:cs typeface="Comic Sans MS"/>
              </a:rPr>
              <a:t>to teaching </a:t>
            </a:r>
            <a:r>
              <a:rPr sz="1800" b="1" dirty="0">
                <a:latin typeface="Comic Sans MS"/>
                <a:cs typeface="Comic Sans MS"/>
              </a:rPr>
              <a:t>Welsh </a:t>
            </a:r>
            <a:r>
              <a:rPr sz="1800" b="1" spc="-5" dirty="0">
                <a:latin typeface="Comic Sans MS"/>
                <a:cs typeface="Comic Sans MS"/>
              </a:rPr>
              <a:t>through </a:t>
            </a:r>
            <a:r>
              <a:rPr sz="1800" b="1" dirty="0">
                <a:latin typeface="Comic Sans MS"/>
                <a:cs typeface="Comic Sans MS"/>
              </a:rPr>
              <a:t>a  series of progressive and </a:t>
            </a:r>
            <a:r>
              <a:rPr sz="1800" b="1" spc="-5" dirty="0">
                <a:latin typeface="Comic Sans MS"/>
                <a:cs typeface="Comic Sans MS"/>
              </a:rPr>
              <a:t>developmental </a:t>
            </a:r>
            <a:r>
              <a:rPr sz="1800" b="1" dirty="0">
                <a:latin typeface="Comic Sans MS"/>
                <a:cs typeface="Comic Sans MS"/>
              </a:rPr>
              <a:t>language</a:t>
            </a:r>
            <a:r>
              <a:rPr sz="1800" b="1" spc="-30" dirty="0">
                <a:latin typeface="Comic Sans MS"/>
                <a:cs typeface="Comic Sans MS"/>
              </a:rPr>
              <a:t> </a:t>
            </a:r>
            <a:r>
              <a:rPr sz="1800" b="1" dirty="0">
                <a:latin typeface="Comic Sans MS"/>
                <a:cs typeface="Comic Sans MS"/>
              </a:rPr>
              <a:t>patterns.</a:t>
            </a:r>
            <a:endParaRPr sz="18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Symbol"/>
              <a:buChar char=""/>
            </a:pPr>
            <a:endParaRPr sz="2450">
              <a:latin typeface="Times New Roman"/>
              <a:cs typeface="Times New Roman"/>
            </a:endParaRPr>
          </a:p>
          <a:p>
            <a:pPr marL="372110" indent="-359410">
              <a:lnSpc>
                <a:spcPct val="100000"/>
              </a:lnSpc>
              <a:buSzPct val="55555"/>
              <a:buFont typeface="Symbol"/>
              <a:buChar char=""/>
              <a:tabLst>
                <a:tab pos="372110" algn="l"/>
                <a:tab pos="372745" algn="l"/>
              </a:tabLst>
            </a:pPr>
            <a:r>
              <a:rPr sz="1800" b="1" dirty="0">
                <a:latin typeface="Comic Sans MS"/>
                <a:cs typeface="Comic Sans MS"/>
              </a:rPr>
              <a:t>These language patterns </a:t>
            </a:r>
            <a:r>
              <a:rPr sz="1800" b="1" spc="-5" dirty="0">
                <a:latin typeface="Comic Sans MS"/>
                <a:cs typeface="Comic Sans MS"/>
              </a:rPr>
              <a:t>form the basis </a:t>
            </a:r>
            <a:r>
              <a:rPr sz="1800" b="1" dirty="0">
                <a:latin typeface="Comic Sans MS"/>
                <a:cs typeface="Comic Sans MS"/>
              </a:rPr>
              <a:t>of </a:t>
            </a:r>
            <a:r>
              <a:rPr sz="1800" b="1" spc="-5" dirty="0">
                <a:latin typeface="Comic Sans MS"/>
                <a:cs typeface="Comic Sans MS"/>
              </a:rPr>
              <a:t>the </a:t>
            </a:r>
            <a:r>
              <a:rPr sz="1800" b="1" dirty="0">
                <a:latin typeface="Comic Sans MS"/>
                <a:cs typeface="Comic Sans MS"/>
              </a:rPr>
              <a:t>scheme of</a:t>
            </a:r>
            <a:r>
              <a:rPr sz="1800" b="1" spc="-40" dirty="0">
                <a:latin typeface="Comic Sans MS"/>
                <a:cs typeface="Comic Sans MS"/>
              </a:rPr>
              <a:t> </a:t>
            </a:r>
            <a:r>
              <a:rPr sz="1800" b="1" spc="-5" dirty="0">
                <a:latin typeface="Comic Sans MS"/>
                <a:cs typeface="Comic Sans MS"/>
              </a:rPr>
              <a:t>work.</a:t>
            </a:r>
            <a:endParaRPr sz="18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Symbol"/>
              <a:buChar char=""/>
            </a:pPr>
            <a:endParaRPr sz="2450">
              <a:latin typeface="Times New Roman"/>
              <a:cs typeface="Times New Roman"/>
            </a:endParaRPr>
          </a:p>
          <a:p>
            <a:pPr marL="372110" indent="-359410">
              <a:lnSpc>
                <a:spcPct val="100000"/>
              </a:lnSpc>
              <a:buSzPct val="55555"/>
              <a:buFont typeface="Symbol"/>
              <a:buChar char=""/>
              <a:tabLst>
                <a:tab pos="372110" algn="l"/>
                <a:tab pos="372745" algn="l"/>
              </a:tabLst>
            </a:pPr>
            <a:r>
              <a:rPr sz="1800" b="1" dirty="0">
                <a:latin typeface="Comic Sans MS"/>
                <a:cs typeface="Comic Sans MS"/>
              </a:rPr>
              <a:t>There </a:t>
            </a:r>
            <a:r>
              <a:rPr sz="1800" b="1" spc="-5" dirty="0">
                <a:latin typeface="Comic Sans MS"/>
                <a:cs typeface="Comic Sans MS"/>
              </a:rPr>
              <a:t>is </a:t>
            </a:r>
            <a:r>
              <a:rPr sz="1800" b="1" dirty="0">
                <a:latin typeface="Comic Sans MS"/>
                <a:cs typeface="Comic Sans MS"/>
              </a:rPr>
              <a:t>progression of linguistic skills </a:t>
            </a:r>
            <a:r>
              <a:rPr sz="1800" b="1" spc="-5" dirty="0">
                <a:latin typeface="Comic Sans MS"/>
                <a:cs typeface="Comic Sans MS"/>
              </a:rPr>
              <a:t>from </a:t>
            </a:r>
            <a:r>
              <a:rPr sz="1800" b="1" dirty="0">
                <a:latin typeface="Comic Sans MS"/>
                <a:cs typeface="Comic Sans MS"/>
              </a:rPr>
              <a:t>Foundation Phase </a:t>
            </a:r>
            <a:r>
              <a:rPr sz="1800" b="1" spc="-5" dirty="0">
                <a:latin typeface="Comic Sans MS"/>
                <a:cs typeface="Comic Sans MS"/>
              </a:rPr>
              <a:t>to Year</a:t>
            </a:r>
            <a:r>
              <a:rPr sz="1800" b="1" spc="-80" dirty="0">
                <a:latin typeface="Comic Sans MS"/>
                <a:cs typeface="Comic Sans MS"/>
              </a:rPr>
              <a:t> </a:t>
            </a:r>
            <a:r>
              <a:rPr sz="1800" b="1" spc="-5" dirty="0">
                <a:latin typeface="Comic Sans MS"/>
                <a:cs typeface="Comic Sans MS"/>
              </a:rPr>
              <a:t>6.</a:t>
            </a:r>
            <a:endParaRPr sz="18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buFont typeface="Symbol"/>
              <a:buChar char=""/>
            </a:pPr>
            <a:endParaRPr sz="2500">
              <a:latin typeface="Times New Roman"/>
              <a:cs typeface="Times New Roman"/>
            </a:endParaRPr>
          </a:p>
          <a:p>
            <a:pPr marL="372110" marR="5080" indent="-359410">
              <a:lnSpc>
                <a:spcPct val="116100"/>
              </a:lnSpc>
              <a:spcBef>
                <a:spcPts val="2145"/>
              </a:spcBef>
              <a:buSzPct val="55555"/>
              <a:buFont typeface="Symbol"/>
              <a:buChar char=""/>
              <a:tabLst>
                <a:tab pos="372110" algn="l"/>
                <a:tab pos="372745" algn="l"/>
              </a:tabLst>
            </a:pPr>
            <a:r>
              <a:rPr sz="1800" b="1" dirty="0">
                <a:latin typeface="Comic Sans MS"/>
                <a:cs typeface="Comic Sans MS"/>
              </a:rPr>
              <a:t>The Continuum </a:t>
            </a:r>
            <a:r>
              <a:rPr sz="1800" b="1" spc="-5" dirty="0">
                <a:latin typeface="Comic Sans MS"/>
                <a:cs typeface="Comic Sans MS"/>
              </a:rPr>
              <a:t>enables teachers to differentiate for individual </a:t>
            </a:r>
            <a:r>
              <a:rPr sz="1800" b="1" dirty="0">
                <a:latin typeface="Comic Sans MS"/>
                <a:cs typeface="Comic Sans MS"/>
              </a:rPr>
              <a:t>learners </a:t>
            </a:r>
            <a:r>
              <a:rPr sz="1800" b="1" spc="-5" dirty="0">
                <a:latin typeface="Comic Sans MS"/>
                <a:cs typeface="Comic Sans MS"/>
              </a:rPr>
              <a:t>in  each</a:t>
            </a:r>
            <a:r>
              <a:rPr sz="1800" b="1" spc="-10" dirty="0">
                <a:latin typeface="Comic Sans MS"/>
                <a:cs typeface="Comic Sans MS"/>
              </a:rPr>
              <a:t> </a:t>
            </a:r>
            <a:r>
              <a:rPr sz="1800" b="1" dirty="0">
                <a:latin typeface="Comic Sans MS"/>
                <a:cs typeface="Comic Sans MS"/>
              </a:rPr>
              <a:t>class.</a:t>
            </a:r>
            <a:endParaRPr sz="18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Symbol"/>
              <a:buChar char=""/>
            </a:pPr>
            <a:endParaRPr sz="2150">
              <a:latin typeface="Times New Roman"/>
              <a:cs typeface="Times New Roman"/>
            </a:endParaRPr>
          </a:p>
          <a:p>
            <a:pPr marL="372110" marR="508000" indent="-359410">
              <a:lnSpc>
                <a:spcPct val="116100"/>
              </a:lnSpc>
              <a:buSzPct val="55555"/>
              <a:buFont typeface="Symbol"/>
              <a:buChar char=""/>
              <a:tabLst>
                <a:tab pos="372110" algn="l"/>
                <a:tab pos="372745" algn="l"/>
              </a:tabLst>
            </a:pPr>
            <a:r>
              <a:rPr sz="1800" b="1" spc="-5" dirty="0">
                <a:latin typeface="Comic Sans MS"/>
                <a:cs typeface="Comic Sans MS"/>
              </a:rPr>
              <a:t>It is imperative that </a:t>
            </a:r>
            <a:r>
              <a:rPr sz="1800" b="1" dirty="0">
                <a:latin typeface="Comic Sans MS"/>
                <a:cs typeface="Comic Sans MS"/>
              </a:rPr>
              <a:t>practitioners </a:t>
            </a:r>
            <a:r>
              <a:rPr sz="1800" b="1" spc="-5" dirty="0">
                <a:latin typeface="Comic Sans MS"/>
                <a:cs typeface="Comic Sans MS"/>
              </a:rPr>
              <a:t>revise </a:t>
            </a:r>
            <a:r>
              <a:rPr sz="1800" b="1" dirty="0">
                <a:latin typeface="Comic Sans MS"/>
                <a:cs typeface="Comic Sans MS"/>
              </a:rPr>
              <a:t>and </a:t>
            </a:r>
            <a:r>
              <a:rPr sz="1800" b="1" spc="-5" dirty="0">
                <a:latin typeface="Comic Sans MS"/>
                <a:cs typeface="Comic Sans MS"/>
              </a:rPr>
              <a:t>build upon the </a:t>
            </a:r>
            <a:r>
              <a:rPr sz="1800" b="1" dirty="0">
                <a:latin typeface="Comic Sans MS"/>
                <a:cs typeface="Comic Sans MS"/>
              </a:rPr>
              <a:t>linguistic  skills achieved </a:t>
            </a:r>
            <a:r>
              <a:rPr sz="1800" b="1" spc="-5" dirty="0">
                <a:latin typeface="Comic Sans MS"/>
                <a:cs typeface="Comic Sans MS"/>
              </a:rPr>
              <a:t>in </a:t>
            </a:r>
            <a:r>
              <a:rPr sz="1800" b="1" dirty="0">
                <a:latin typeface="Comic Sans MS"/>
                <a:cs typeface="Comic Sans MS"/>
              </a:rPr>
              <a:t>previous</a:t>
            </a:r>
            <a:r>
              <a:rPr sz="1800" b="1" spc="-10" dirty="0">
                <a:latin typeface="Comic Sans MS"/>
                <a:cs typeface="Comic Sans MS"/>
              </a:rPr>
              <a:t> </a:t>
            </a:r>
            <a:r>
              <a:rPr sz="1800" b="1" dirty="0">
                <a:latin typeface="Comic Sans MS"/>
                <a:cs typeface="Comic Sans MS"/>
              </a:rPr>
              <a:t>years.</a:t>
            </a:r>
            <a:endParaRPr sz="18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Symbol"/>
              <a:buChar char=""/>
            </a:pPr>
            <a:endParaRPr sz="2150">
              <a:latin typeface="Times New Roman"/>
              <a:cs typeface="Times New Roman"/>
            </a:endParaRPr>
          </a:p>
          <a:p>
            <a:pPr marL="378460" marR="1365885" indent="-365760">
              <a:lnSpc>
                <a:spcPct val="116100"/>
              </a:lnSpc>
              <a:buSzPct val="55555"/>
              <a:buFont typeface="Symbol"/>
              <a:buChar char=""/>
              <a:tabLst>
                <a:tab pos="372110" algn="l"/>
                <a:tab pos="372745" algn="l"/>
              </a:tabLst>
            </a:pPr>
            <a:r>
              <a:rPr sz="1800" b="1" dirty="0">
                <a:latin typeface="Comic Sans MS"/>
                <a:cs typeface="Comic Sans MS"/>
              </a:rPr>
              <a:t>These language patterns can </a:t>
            </a:r>
            <a:r>
              <a:rPr sz="1800" b="1" spc="-5" dirty="0">
                <a:latin typeface="Comic Sans MS"/>
                <a:cs typeface="Comic Sans MS"/>
              </a:rPr>
              <a:t>be used incidentally </a:t>
            </a:r>
            <a:r>
              <a:rPr sz="1800" b="1" dirty="0">
                <a:latin typeface="Comic Sans MS"/>
                <a:cs typeface="Comic Sans MS"/>
              </a:rPr>
              <a:t>and </a:t>
            </a:r>
            <a:r>
              <a:rPr sz="1800" b="1" spc="-5" dirty="0">
                <a:latin typeface="Comic Sans MS"/>
                <a:cs typeface="Comic Sans MS"/>
              </a:rPr>
              <a:t>will </a:t>
            </a:r>
            <a:r>
              <a:rPr sz="1800" b="1" dirty="0">
                <a:latin typeface="Comic Sans MS"/>
                <a:cs typeface="Comic Sans MS"/>
              </a:rPr>
              <a:t>also  promote </a:t>
            </a:r>
            <a:r>
              <a:rPr sz="1800" b="1" spc="-5" dirty="0">
                <a:latin typeface="Comic Sans MS"/>
                <a:cs typeface="Comic Sans MS"/>
              </a:rPr>
              <a:t>the use </a:t>
            </a:r>
            <a:r>
              <a:rPr sz="1800" b="1" dirty="0">
                <a:latin typeface="Comic Sans MS"/>
                <a:cs typeface="Comic Sans MS"/>
              </a:rPr>
              <a:t>of Welsh </a:t>
            </a:r>
            <a:r>
              <a:rPr sz="1800" b="1" spc="-5" dirty="0">
                <a:latin typeface="Comic Sans MS"/>
                <a:cs typeface="Comic Sans MS"/>
              </a:rPr>
              <a:t>in </a:t>
            </a:r>
            <a:r>
              <a:rPr sz="1800" b="1" dirty="0">
                <a:latin typeface="Comic Sans MS"/>
                <a:cs typeface="Comic Sans MS"/>
              </a:rPr>
              <a:t>other</a:t>
            </a:r>
            <a:r>
              <a:rPr sz="1800" b="1" spc="-20" dirty="0">
                <a:latin typeface="Comic Sans MS"/>
                <a:cs typeface="Comic Sans MS"/>
              </a:rPr>
              <a:t> </a:t>
            </a:r>
            <a:r>
              <a:rPr sz="1800" b="1" dirty="0">
                <a:latin typeface="Comic Sans MS"/>
                <a:cs typeface="Comic Sans MS"/>
              </a:rPr>
              <a:t>subjects.</a:t>
            </a:r>
            <a:endParaRPr sz="1800">
              <a:latin typeface="Comic Sans MS"/>
              <a:cs typeface="Comic Sans MS"/>
            </a:endParaRPr>
          </a:p>
        </p:txBody>
      </p:sp>
      <p:sp>
        <p:nvSpPr>
          <p:cNvPr id="103" name="object 103"/>
          <p:cNvSpPr txBox="1">
            <a:spLocks noGrp="1"/>
          </p:cNvSpPr>
          <p:nvPr>
            <p:ph type="title"/>
          </p:nvPr>
        </p:nvSpPr>
        <p:spPr>
          <a:xfrm>
            <a:off x="685800" y="838200"/>
            <a:ext cx="8686800" cy="5661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sz="3600" dirty="0">
                <a:latin typeface="+mn-lt"/>
              </a:rPr>
              <a:t>Continuum of Welsh Language Patterns</a:t>
            </a:r>
          </a:p>
        </p:txBody>
      </p:sp>
    </p:spTree>
    <p:extLst>
      <p:ext uri="{BB962C8B-B14F-4D97-AF65-F5344CB8AC3E}">
        <p14:creationId xmlns:p14="http://schemas.microsoft.com/office/powerpoint/2010/main" val="1653173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64135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3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0058400" cy="8001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70916" y="172212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6"/>
                </a:moveTo>
                <a:lnTo>
                  <a:pt x="28194" y="28956"/>
                </a:lnTo>
                <a:lnTo>
                  <a:pt x="28194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9822" y="172212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6"/>
                </a:moveTo>
                <a:lnTo>
                  <a:pt x="28193" y="28956"/>
                </a:lnTo>
                <a:lnTo>
                  <a:pt x="28193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0584" y="172973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4">
                <a:moveTo>
                  <a:pt x="0" y="113537"/>
                </a:moveTo>
                <a:lnTo>
                  <a:pt x="0" y="0"/>
                </a:lnTo>
                <a:lnTo>
                  <a:pt x="396239" y="0"/>
                </a:lnTo>
                <a:lnTo>
                  <a:pt x="396239" y="113537"/>
                </a:lnTo>
                <a:lnTo>
                  <a:pt x="0" y="113537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70916" y="201168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3"/>
                </a:moveTo>
                <a:lnTo>
                  <a:pt x="57150" y="371093"/>
                </a:lnTo>
                <a:lnTo>
                  <a:pt x="57150" y="0"/>
                </a:lnTo>
                <a:lnTo>
                  <a:pt x="0" y="0"/>
                </a:lnTo>
                <a:lnTo>
                  <a:pt x="0" y="371093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1627" y="201168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4" h="371475">
                <a:moveTo>
                  <a:pt x="0" y="371093"/>
                </a:moveTo>
                <a:lnTo>
                  <a:pt x="56387" y="371093"/>
                </a:lnTo>
                <a:lnTo>
                  <a:pt x="56387" y="0"/>
                </a:lnTo>
                <a:lnTo>
                  <a:pt x="0" y="0"/>
                </a:lnTo>
                <a:lnTo>
                  <a:pt x="0" y="371093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2389" y="201929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0" y="368046"/>
                </a:moveTo>
                <a:lnTo>
                  <a:pt x="0" y="0"/>
                </a:lnTo>
                <a:lnTo>
                  <a:pt x="453390" y="0"/>
                </a:lnTo>
                <a:lnTo>
                  <a:pt x="453390" y="368046"/>
                </a:lnTo>
                <a:lnTo>
                  <a:pt x="0" y="368046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42722" y="115823"/>
            <a:ext cx="28575" cy="456565"/>
          </a:xfrm>
          <a:custGeom>
            <a:avLst/>
            <a:gdLst/>
            <a:ahLst/>
            <a:cxnLst/>
            <a:rect l="l" t="t" r="r" b="b"/>
            <a:pathLst>
              <a:path w="28575" h="456565">
                <a:moveTo>
                  <a:pt x="0" y="456437"/>
                </a:moveTo>
                <a:lnTo>
                  <a:pt x="28193" y="456437"/>
                </a:lnTo>
                <a:lnTo>
                  <a:pt x="28193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28015" y="115823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10" h="456565">
                <a:moveTo>
                  <a:pt x="0" y="456437"/>
                </a:moveTo>
                <a:lnTo>
                  <a:pt x="28955" y="456437"/>
                </a:lnTo>
                <a:lnTo>
                  <a:pt x="28955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28778" y="116586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0" y="453390"/>
                </a:moveTo>
                <a:lnTo>
                  <a:pt x="0" y="0"/>
                </a:lnTo>
                <a:lnTo>
                  <a:pt x="339852" y="0"/>
                </a:lnTo>
                <a:lnTo>
                  <a:pt x="339852" y="453390"/>
                </a:lnTo>
                <a:lnTo>
                  <a:pt x="0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56971" y="115823"/>
            <a:ext cx="285750" cy="456565"/>
          </a:xfrm>
          <a:custGeom>
            <a:avLst/>
            <a:gdLst/>
            <a:ahLst/>
            <a:cxnLst/>
            <a:rect l="l" t="t" r="r" b="b"/>
            <a:pathLst>
              <a:path w="285750" h="456565">
                <a:moveTo>
                  <a:pt x="0" y="0"/>
                </a:moveTo>
                <a:lnTo>
                  <a:pt x="0" y="456437"/>
                </a:lnTo>
                <a:lnTo>
                  <a:pt x="285750" y="456437"/>
                </a:lnTo>
                <a:lnTo>
                  <a:pt x="285750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57734" y="116586"/>
            <a:ext cx="283210" cy="453390"/>
          </a:xfrm>
          <a:custGeom>
            <a:avLst/>
            <a:gdLst/>
            <a:ahLst/>
            <a:cxnLst/>
            <a:rect l="l" t="t" r="r" b="b"/>
            <a:pathLst>
              <a:path w="283209" h="453390">
                <a:moveTo>
                  <a:pt x="0" y="453390"/>
                </a:moveTo>
                <a:lnTo>
                  <a:pt x="0" y="0"/>
                </a:lnTo>
                <a:lnTo>
                  <a:pt x="282702" y="0"/>
                </a:lnTo>
                <a:lnTo>
                  <a:pt x="282702" y="453390"/>
                </a:lnTo>
                <a:lnTo>
                  <a:pt x="0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56971" y="144018"/>
            <a:ext cx="285750" cy="428625"/>
          </a:xfrm>
          <a:custGeom>
            <a:avLst/>
            <a:gdLst/>
            <a:ahLst/>
            <a:cxnLst/>
            <a:rect l="l" t="t" r="r" b="b"/>
            <a:pathLst>
              <a:path w="285750" h="428625">
                <a:moveTo>
                  <a:pt x="285750" y="428244"/>
                </a:moveTo>
                <a:lnTo>
                  <a:pt x="285750" y="199644"/>
                </a:lnTo>
                <a:lnTo>
                  <a:pt x="243078" y="85343"/>
                </a:lnTo>
                <a:lnTo>
                  <a:pt x="142494" y="0"/>
                </a:lnTo>
                <a:lnTo>
                  <a:pt x="50291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5750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56971" y="273558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5" h="299084">
                <a:moveTo>
                  <a:pt x="159257" y="80772"/>
                </a:moveTo>
                <a:lnTo>
                  <a:pt x="99821" y="0"/>
                </a:lnTo>
                <a:lnTo>
                  <a:pt x="69341" y="36576"/>
                </a:lnTo>
                <a:lnTo>
                  <a:pt x="40385" y="128016"/>
                </a:lnTo>
                <a:lnTo>
                  <a:pt x="0" y="298704"/>
                </a:lnTo>
                <a:lnTo>
                  <a:pt x="85343" y="298704"/>
                </a:lnTo>
                <a:lnTo>
                  <a:pt x="85343" y="290322"/>
                </a:lnTo>
                <a:lnTo>
                  <a:pt x="86105" y="284226"/>
                </a:lnTo>
                <a:lnTo>
                  <a:pt x="86105" y="277368"/>
                </a:lnTo>
                <a:lnTo>
                  <a:pt x="88391" y="251460"/>
                </a:lnTo>
                <a:lnTo>
                  <a:pt x="89915" y="230886"/>
                </a:lnTo>
                <a:lnTo>
                  <a:pt x="91439" y="220218"/>
                </a:lnTo>
                <a:lnTo>
                  <a:pt x="92963" y="210312"/>
                </a:lnTo>
                <a:lnTo>
                  <a:pt x="94487" y="199644"/>
                </a:lnTo>
                <a:lnTo>
                  <a:pt x="96773" y="190500"/>
                </a:lnTo>
                <a:lnTo>
                  <a:pt x="98297" y="181356"/>
                </a:lnTo>
                <a:lnTo>
                  <a:pt x="101345" y="173736"/>
                </a:lnTo>
                <a:lnTo>
                  <a:pt x="103631" y="166116"/>
                </a:lnTo>
                <a:lnTo>
                  <a:pt x="107441" y="158496"/>
                </a:lnTo>
                <a:lnTo>
                  <a:pt x="111251" y="150114"/>
                </a:lnTo>
                <a:lnTo>
                  <a:pt x="115823" y="142494"/>
                </a:lnTo>
                <a:lnTo>
                  <a:pt x="120395" y="134112"/>
                </a:lnTo>
                <a:lnTo>
                  <a:pt x="125729" y="126492"/>
                </a:lnTo>
                <a:lnTo>
                  <a:pt x="130301" y="118872"/>
                </a:lnTo>
                <a:lnTo>
                  <a:pt x="139445" y="105156"/>
                </a:lnTo>
                <a:lnTo>
                  <a:pt x="144017" y="99822"/>
                </a:lnTo>
                <a:lnTo>
                  <a:pt x="148589" y="93726"/>
                </a:lnTo>
                <a:lnTo>
                  <a:pt x="151637" y="89154"/>
                </a:lnTo>
                <a:lnTo>
                  <a:pt x="154685" y="86106"/>
                </a:lnTo>
                <a:lnTo>
                  <a:pt x="156971" y="83058"/>
                </a:lnTo>
                <a:lnTo>
                  <a:pt x="159257" y="80772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57734" y="273558"/>
            <a:ext cx="158115" cy="296545"/>
          </a:xfrm>
          <a:custGeom>
            <a:avLst/>
            <a:gdLst/>
            <a:ahLst/>
            <a:cxnLst/>
            <a:rect l="l" t="t" r="r" b="b"/>
            <a:pathLst>
              <a:path w="158115" h="296545">
                <a:moveTo>
                  <a:pt x="157733" y="80009"/>
                </a:moveTo>
                <a:lnTo>
                  <a:pt x="155447" y="82295"/>
                </a:lnTo>
                <a:lnTo>
                  <a:pt x="153161" y="85343"/>
                </a:lnTo>
                <a:lnTo>
                  <a:pt x="150113" y="88391"/>
                </a:lnTo>
                <a:lnTo>
                  <a:pt x="147065" y="92963"/>
                </a:lnTo>
                <a:lnTo>
                  <a:pt x="142494" y="98297"/>
                </a:lnTo>
                <a:lnTo>
                  <a:pt x="138683" y="104393"/>
                </a:lnTo>
                <a:lnTo>
                  <a:pt x="134111" y="111251"/>
                </a:lnTo>
                <a:lnTo>
                  <a:pt x="128777" y="118109"/>
                </a:lnTo>
                <a:lnTo>
                  <a:pt x="124205" y="125729"/>
                </a:lnTo>
                <a:lnTo>
                  <a:pt x="99821" y="172211"/>
                </a:lnTo>
                <a:lnTo>
                  <a:pt x="89915" y="218693"/>
                </a:lnTo>
                <a:lnTo>
                  <a:pt x="89153" y="229361"/>
                </a:lnTo>
                <a:lnTo>
                  <a:pt x="87630" y="239267"/>
                </a:lnTo>
                <a:lnTo>
                  <a:pt x="86867" y="249173"/>
                </a:lnTo>
                <a:lnTo>
                  <a:pt x="86105" y="258317"/>
                </a:lnTo>
                <a:lnTo>
                  <a:pt x="86105" y="267461"/>
                </a:lnTo>
                <a:lnTo>
                  <a:pt x="85343" y="275081"/>
                </a:lnTo>
                <a:lnTo>
                  <a:pt x="84581" y="281939"/>
                </a:lnTo>
                <a:lnTo>
                  <a:pt x="84581" y="296417"/>
                </a:lnTo>
                <a:lnTo>
                  <a:pt x="0" y="296417"/>
                </a:lnTo>
                <a:lnTo>
                  <a:pt x="39623" y="126491"/>
                </a:lnTo>
                <a:lnTo>
                  <a:pt x="68579" y="36575"/>
                </a:lnTo>
                <a:lnTo>
                  <a:pt x="98297" y="0"/>
                </a:lnTo>
                <a:lnTo>
                  <a:pt x="157733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29361" y="229361"/>
            <a:ext cx="213360" cy="342900"/>
          </a:xfrm>
          <a:custGeom>
            <a:avLst/>
            <a:gdLst/>
            <a:ahLst/>
            <a:cxnLst/>
            <a:rect l="l" t="t" r="r" b="b"/>
            <a:pathLst>
              <a:path w="213359" h="342900">
                <a:moveTo>
                  <a:pt x="213360" y="342900"/>
                </a:moveTo>
                <a:lnTo>
                  <a:pt x="150876" y="149352"/>
                </a:lnTo>
                <a:lnTo>
                  <a:pt x="118110" y="64008"/>
                </a:lnTo>
                <a:lnTo>
                  <a:pt x="43433" y="0"/>
                </a:lnTo>
                <a:lnTo>
                  <a:pt x="0" y="91440"/>
                </a:lnTo>
                <a:lnTo>
                  <a:pt x="762" y="92202"/>
                </a:lnTo>
                <a:lnTo>
                  <a:pt x="3810" y="93726"/>
                </a:lnTo>
                <a:lnTo>
                  <a:pt x="8382" y="97536"/>
                </a:lnTo>
                <a:lnTo>
                  <a:pt x="14478" y="101346"/>
                </a:lnTo>
                <a:lnTo>
                  <a:pt x="22098" y="106680"/>
                </a:lnTo>
                <a:lnTo>
                  <a:pt x="29718" y="112776"/>
                </a:lnTo>
                <a:lnTo>
                  <a:pt x="38862" y="119634"/>
                </a:lnTo>
                <a:lnTo>
                  <a:pt x="48006" y="128016"/>
                </a:lnTo>
                <a:lnTo>
                  <a:pt x="57912" y="136398"/>
                </a:lnTo>
                <a:lnTo>
                  <a:pt x="67056" y="146304"/>
                </a:lnTo>
                <a:lnTo>
                  <a:pt x="93726" y="178308"/>
                </a:lnTo>
                <a:lnTo>
                  <a:pt x="110489" y="214122"/>
                </a:lnTo>
                <a:lnTo>
                  <a:pt x="114300" y="231648"/>
                </a:lnTo>
                <a:lnTo>
                  <a:pt x="116586" y="240792"/>
                </a:lnTo>
                <a:lnTo>
                  <a:pt x="118110" y="251460"/>
                </a:lnTo>
                <a:lnTo>
                  <a:pt x="119634" y="261366"/>
                </a:lnTo>
                <a:lnTo>
                  <a:pt x="121157" y="272796"/>
                </a:lnTo>
                <a:lnTo>
                  <a:pt x="122682" y="293370"/>
                </a:lnTo>
                <a:lnTo>
                  <a:pt x="124206" y="303276"/>
                </a:lnTo>
                <a:lnTo>
                  <a:pt x="125730" y="320802"/>
                </a:lnTo>
                <a:lnTo>
                  <a:pt x="125730" y="328422"/>
                </a:lnTo>
                <a:lnTo>
                  <a:pt x="126492" y="333756"/>
                </a:lnTo>
                <a:lnTo>
                  <a:pt x="126492" y="338328"/>
                </a:lnTo>
                <a:lnTo>
                  <a:pt x="127254" y="341376"/>
                </a:lnTo>
                <a:lnTo>
                  <a:pt x="127254" y="342900"/>
                </a:lnTo>
                <a:lnTo>
                  <a:pt x="213360" y="342900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29361" y="229361"/>
            <a:ext cx="211454" cy="340995"/>
          </a:xfrm>
          <a:custGeom>
            <a:avLst/>
            <a:gdLst/>
            <a:ahLst/>
            <a:cxnLst/>
            <a:rect l="l" t="t" r="r" b="b"/>
            <a:pathLst>
              <a:path w="211454" h="340995">
                <a:moveTo>
                  <a:pt x="0" y="90677"/>
                </a:moveTo>
                <a:lnTo>
                  <a:pt x="762" y="91439"/>
                </a:lnTo>
                <a:lnTo>
                  <a:pt x="3810" y="93725"/>
                </a:lnTo>
                <a:lnTo>
                  <a:pt x="8382" y="96773"/>
                </a:lnTo>
                <a:lnTo>
                  <a:pt x="14478" y="100583"/>
                </a:lnTo>
                <a:lnTo>
                  <a:pt x="21336" y="105917"/>
                </a:lnTo>
                <a:lnTo>
                  <a:pt x="57150" y="135635"/>
                </a:lnTo>
                <a:lnTo>
                  <a:pt x="92964" y="176783"/>
                </a:lnTo>
                <a:lnTo>
                  <a:pt x="109728" y="212597"/>
                </a:lnTo>
                <a:lnTo>
                  <a:pt x="115062" y="239267"/>
                </a:lnTo>
                <a:lnTo>
                  <a:pt x="117348" y="249935"/>
                </a:lnTo>
                <a:lnTo>
                  <a:pt x="118872" y="259841"/>
                </a:lnTo>
                <a:lnTo>
                  <a:pt x="119634" y="270509"/>
                </a:lnTo>
                <a:lnTo>
                  <a:pt x="121158" y="281177"/>
                </a:lnTo>
                <a:lnTo>
                  <a:pt x="121920" y="291845"/>
                </a:lnTo>
                <a:lnTo>
                  <a:pt x="122682" y="300989"/>
                </a:lnTo>
                <a:lnTo>
                  <a:pt x="123444" y="310895"/>
                </a:lnTo>
                <a:lnTo>
                  <a:pt x="124968" y="326135"/>
                </a:lnTo>
                <a:lnTo>
                  <a:pt x="125730" y="332231"/>
                </a:lnTo>
                <a:lnTo>
                  <a:pt x="125730" y="340613"/>
                </a:lnTo>
                <a:lnTo>
                  <a:pt x="211074" y="340613"/>
                </a:lnTo>
                <a:lnTo>
                  <a:pt x="149352" y="148589"/>
                </a:lnTo>
                <a:lnTo>
                  <a:pt x="117348" y="64007"/>
                </a:lnTo>
                <a:lnTo>
                  <a:pt x="43433" y="0"/>
                </a:lnTo>
                <a:lnTo>
                  <a:pt x="0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56971" y="144018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85344"/>
                </a:moveTo>
                <a:lnTo>
                  <a:pt x="142494" y="0"/>
                </a:lnTo>
                <a:lnTo>
                  <a:pt x="141732" y="762"/>
                </a:lnTo>
                <a:lnTo>
                  <a:pt x="139446" y="2286"/>
                </a:lnTo>
                <a:lnTo>
                  <a:pt x="136398" y="4572"/>
                </a:lnTo>
                <a:lnTo>
                  <a:pt x="131826" y="7620"/>
                </a:lnTo>
                <a:lnTo>
                  <a:pt x="121157" y="16764"/>
                </a:lnTo>
                <a:lnTo>
                  <a:pt x="107442" y="27432"/>
                </a:lnTo>
                <a:lnTo>
                  <a:pt x="84582" y="48006"/>
                </a:lnTo>
                <a:lnTo>
                  <a:pt x="76200" y="54864"/>
                </a:lnTo>
                <a:lnTo>
                  <a:pt x="62484" y="70104"/>
                </a:lnTo>
                <a:lnTo>
                  <a:pt x="50292" y="85344"/>
                </a:lnTo>
                <a:lnTo>
                  <a:pt x="44957" y="92964"/>
                </a:lnTo>
                <a:lnTo>
                  <a:pt x="40386" y="102108"/>
                </a:lnTo>
                <a:lnTo>
                  <a:pt x="35052" y="110490"/>
                </a:lnTo>
                <a:lnTo>
                  <a:pt x="30480" y="120396"/>
                </a:lnTo>
                <a:lnTo>
                  <a:pt x="25907" y="129540"/>
                </a:lnTo>
                <a:lnTo>
                  <a:pt x="22098" y="139446"/>
                </a:lnTo>
                <a:lnTo>
                  <a:pt x="14478" y="157734"/>
                </a:lnTo>
                <a:lnTo>
                  <a:pt x="11430" y="166878"/>
                </a:lnTo>
                <a:lnTo>
                  <a:pt x="8382" y="174498"/>
                </a:lnTo>
                <a:lnTo>
                  <a:pt x="0" y="199644"/>
                </a:lnTo>
                <a:lnTo>
                  <a:pt x="0" y="428244"/>
                </a:lnTo>
                <a:lnTo>
                  <a:pt x="28194" y="428244"/>
                </a:lnTo>
                <a:lnTo>
                  <a:pt x="28194" y="427482"/>
                </a:lnTo>
                <a:lnTo>
                  <a:pt x="28956" y="426720"/>
                </a:lnTo>
                <a:lnTo>
                  <a:pt x="28956" y="422910"/>
                </a:lnTo>
                <a:lnTo>
                  <a:pt x="29718" y="419862"/>
                </a:lnTo>
                <a:lnTo>
                  <a:pt x="31242" y="412242"/>
                </a:lnTo>
                <a:lnTo>
                  <a:pt x="31242" y="407670"/>
                </a:lnTo>
                <a:lnTo>
                  <a:pt x="32766" y="403098"/>
                </a:lnTo>
                <a:lnTo>
                  <a:pt x="34290" y="392430"/>
                </a:lnTo>
                <a:lnTo>
                  <a:pt x="35814" y="386334"/>
                </a:lnTo>
                <a:lnTo>
                  <a:pt x="36576" y="380238"/>
                </a:lnTo>
                <a:lnTo>
                  <a:pt x="38100" y="374142"/>
                </a:lnTo>
                <a:lnTo>
                  <a:pt x="38862" y="367284"/>
                </a:lnTo>
                <a:lnTo>
                  <a:pt x="41910" y="353568"/>
                </a:lnTo>
                <a:lnTo>
                  <a:pt x="42672" y="345948"/>
                </a:lnTo>
                <a:lnTo>
                  <a:pt x="44196" y="339090"/>
                </a:lnTo>
                <a:lnTo>
                  <a:pt x="45720" y="331470"/>
                </a:lnTo>
                <a:lnTo>
                  <a:pt x="47244" y="324612"/>
                </a:lnTo>
                <a:lnTo>
                  <a:pt x="50292" y="309372"/>
                </a:lnTo>
                <a:lnTo>
                  <a:pt x="51816" y="302514"/>
                </a:lnTo>
                <a:lnTo>
                  <a:pt x="54102" y="295656"/>
                </a:lnTo>
                <a:lnTo>
                  <a:pt x="57150" y="281940"/>
                </a:lnTo>
                <a:lnTo>
                  <a:pt x="60198" y="269748"/>
                </a:lnTo>
                <a:lnTo>
                  <a:pt x="62484" y="263652"/>
                </a:lnTo>
                <a:lnTo>
                  <a:pt x="65532" y="252984"/>
                </a:lnTo>
                <a:lnTo>
                  <a:pt x="83820" y="217932"/>
                </a:lnTo>
                <a:lnTo>
                  <a:pt x="102870" y="190500"/>
                </a:lnTo>
                <a:lnTo>
                  <a:pt x="107442" y="183642"/>
                </a:lnTo>
                <a:lnTo>
                  <a:pt x="112775" y="176022"/>
                </a:lnTo>
                <a:lnTo>
                  <a:pt x="123443" y="162306"/>
                </a:lnTo>
                <a:lnTo>
                  <a:pt x="129539" y="156210"/>
                </a:lnTo>
                <a:lnTo>
                  <a:pt x="140208" y="142494"/>
                </a:lnTo>
                <a:lnTo>
                  <a:pt x="145542" y="136398"/>
                </a:lnTo>
                <a:lnTo>
                  <a:pt x="150114" y="130302"/>
                </a:lnTo>
                <a:lnTo>
                  <a:pt x="155448" y="124206"/>
                </a:lnTo>
                <a:lnTo>
                  <a:pt x="164592" y="113538"/>
                </a:lnTo>
                <a:lnTo>
                  <a:pt x="169164" y="108966"/>
                </a:lnTo>
                <a:lnTo>
                  <a:pt x="176784" y="99822"/>
                </a:lnTo>
                <a:lnTo>
                  <a:pt x="179832" y="96012"/>
                </a:lnTo>
                <a:lnTo>
                  <a:pt x="182880" y="92964"/>
                </a:lnTo>
                <a:lnTo>
                  <a:pt x="185928" y="90678"/>
                </a:lnTo>
                <a:lnTo>
                  <a:pt x="187452" y="88392"/>
                </a:lnTo>
                <a:lnTo>
                  <a:pt x="188976" y="86868"/>
                </a:lnTo>
                <a:lnTo>
                  <a:pt x="189738" y="85344"/>
                </a:lnTo>
                <a:lnTo>
                  <a:pt x="190500" y="8534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57734" y="144779"/>
            <a:ext cx="188595" cy="425450"/>
          </a:xfrm>
          <a:custGeom>
            <a:avLst/>
            <a:gdLst/>
            <a:ahLst/>
            <a:cxnLst/>
            <a:rect l="l" t="t" r="r" b="b"/>
            <a:pathLst>
              <a:path w="188595" h="425450">
                <a:moveTo>
                  <a:pt x="188214" y="84581"/>
                </a:moveTo>
                <a:lnTo>
                  <a:pt x="187452" y="86105"/>
                </a:lnTo>
                <a:lnTo>
                  <a:pt x="178308" y="95249"/>
                </a:lnTo>
                <a:lnTo>
                  <a:pt x="175260" y="99059"/>
                </a:lnTo>
                <a:lnTo>
                  <a:pt x="171450" y="103631"/>
                </a:lnTo>
                <a:lnTo>
                  <a:pt x="167640" y="107441"/>
                </a:lnTo>
                <a:lnTo>
                  <a:pt x="149352" y="128777"/>
                </a:lnTo>
                <a:lnTo>
                  <a:pt x="144018" y="134873"/>
                </a:lnTo>
                <a:lnTo>
                  <a:pt x="138684" y="141731"/>
                </a:lnTo>
                <a:lnTo>
                  <a:pt x="133350" y="147827"/>
                </a:lnTo>
                <a:lnTo>
                  <a:pt x="101346" y="188975"/>
                </a:lnTo>
                <a:lnTo>
                  <a:pt x="96774" y="195833"/>
                </a:lnTo>
                <a:lnTo>
                  <a:pt x="91440" y="202691"/>
                </a:lnTo>
                <a:lnTo>
                  <a:pt x="86868" y="209549"/>
                </a:lnTo>
                <a:lnTo>
                  <a:pt x="83058" y="216407"/>
                </a:lnTo>
                <a:lnTo>
                  <a:pt x="71628" y="234695"/>
                </a:lnTo>
                <a:lnTo>
                  <a:pt x="69342" y="240029"/>
                </a:lnTo>
                <a:lnTo>
                  <a:pt x="67056" y="246125"/>
                </a:lnTo>
                <a:lnTo>
                  <a:pt x="64769" y="250697"/>
                </a:lnTo>
                <a:lnTo>
                  <a:pt x="63246" y="256031"/>
                </a:lnTo>
                <a:lnTo>
                  <a:pt x="60960" y="261365"/>
                </a:lnTo>
                <a:lnTo>
                  <a:pt x="56388" y="279653"/>
                </a:lnTo>
                <a:lnTo>
                  <a:pt x="54864" y="286511"/>
                </a:lnTo>
                <a:lnTo>
                  <a:pt x="52578" y="293369"/>
                </a:lnTo>
                <a:lnTo>
                  <a:pt x="49530" y="307085"/>
                </a:lnTo>
                <a:lnTo>
                  <a:pt x="46482" y="322325"/>
                </a:lnTo>
                <a:lnTo>
                  <a:pt x="44958" y="329183"/>
                </a:lnTo>
                <a:lnTo>
                  <a:pt x="43434" y="336803"/>
                </a:lnTo>
                <a:lnTo>
                  <a:pt x="41910" y="343661"/>
                </a:lnTo>
                <a:lnTo>
                  <a:pt x="41148" y="350519"/>
                </a:lnTo>
                <a:lnTo>
                  <a:pt x="38100" y="364235"/>
                </a:lnTo>
                <a:lnTo>
                  <a:pt x="37338" y="371093"/>
                </a:lnTo>
                <a:lnTo>
                  <a:pt x="35814" y="377189"/>
                </a:lnTo>
                <a:lnTo>
                  <a:pt x="35052" y="383285"/>
                </a:lnTo>
                <a:lnTo>
                  <a:pt x="33528" y="389381"/>
                </a:lnTo>
                <a:lnTo>
                  <a:pt x="32766" y="395477"/>
                </a:lnTo>
                <a:lnTo>
                  <a:pt x="32004" y="400049"/>
                </a:lnTo>
                <a:lnTo>
                  <a:pt x="31242" y="405383"/>
                </a:lnTo>
                <a:lnTo>
                  <a:pt x="28956" y="416813"/>
                </a:lnTo>
                <a:lnTo>
                  <a:pt x="28956" y="419861"/>
                </a:lnTo>
                <a:lnTo>
                  <a:pt x="28194" y="422147"/>
                </a:lnTo>
                <a:lnTo>
                  <a:pt x="28194" y="423671"/>
                </a:lnTo>
                <a:lnTo>
                  <a:pt x="27432" y="424433"/>
                </a:lnTo>
                <a:lnTo>
                  <a:pt x="27432" y="425195"/>
                </a:lnTo>
                <a:lnTo>
                  <a:pt x="0" y="425195"/>
                </a:lnTo>
                <a:lnTo>
                  <a:pt x="0" y="198119"/>
                </a:lnTo>
                <a:lnTo>
                  <a:pt x="762" y="195833"/>
                </a:lnTo>
                <a:lnTo>
                  <a:pt x="2285" y="192023"/>
                </a:lnTo>
                <a:lnTo>
                  <a:pt x="3810" y="186689"/>
                </a:lnTo>
                <a:lnTo>
                  <a:pt x="5333" y="180593"/>
                </a:lnTo>
                <a:lnTo>
                  <a:pt x="8382" y="172973"/>
                </a:lnTo>
                <a:lnTo>
                  <a:pt x="10667" y="165353"/>
                </a:lnTo>
                <a:lnTo>
                  <a:pt x="14478" y="156971"/>
                </a:lnTo>
                <a:lnTo>
                  <a:pt x="17526" y="147827"/>
                </a:lnTo>
                <a:lnTo>
                  <a:pt x="21335" y="137921"/>
                </a:lnTo>
                <a:lnTo>
                  <a:pt x="25146" y="128777"/>
                </a:lnTo>
                <a:lnTo>
                  <a:pt x="29718" y="119633"/>
                </a:lnTo>
                <a:lnTo>
                  <a:pt x="34290" y="109727"/>
                </a:lnTo>
                <a:lnTo>
                  <a:pt x="39624" y="101345"/>
                </a:lnTo>
                <a:lnTo>
                  <a:pt x="44196" y="92201"/>
                </a:lnTo>
                <a:lnTo>
                  <a:pt x="54864" y="76961"/>
                </a:lnTo>
                <a:lnTo>
                  <a:pt x="61721" y="70103"/>
                </a:lnTo>
                <a:lnTo>
                  <a:pt x="75438" y="54863"/>
                </a:lnTo>
                <a:lnTo>
                  <a:pt x="83058" y="47243"/>
                </a:lnTo>
                <a:lnTo>
                  <a:pt x="90678" y="40385"/>
                </a:lnTo>
                <a:lnTo>
                  <a:pt x="98298" y="34289"/>
                </a:lnTo>
                <a:lnTo>
                  <a:pt x="105918" y="27431"/>
                </a:lnTo>
                <a:lnTo>
                  <a:pt x="112776" y="21335"/>
                </a:lnTo>
                <a:lnTo>
                  <a:pt x="119634" y="16001"/>
                </a:lnTo>
                <a:lnTo>
                  <a:pt x="125730" y="11429"/>
                </a:lnTo>
                <a:lnTo>
                  <a:pt x="130302" y="7619"/>
                </a:lnTo>
                <a:lnTo>
                  <a:pt x="134874" y="4571"/>
                </a:lnTo>
                <a:lnTo>
                  <a:pt x="138684" y="2285"/>
                </a:lnTo>
                <a:lnTo>
                  <a:pt x="140208" y="0"/>
                </a:lnTo>
                <a:lnTo>
                  <a:pt x="140970" y="0"/>
                </a:lnTo>
                <a:lnTo>
                  <a:pt x="188214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22504" y="144018"/>
            <a:ext cx="220345" cy="428625"/>
          </a:xfrm>
          <a:custGeom>
            <a:avLst/>
            <a:gdLst/>
            <a:ahLst/>
            <a:cxnLst/>
            <a:rect l="l" t="t" r="r" b="b"/>
            <a:pathLst>
              <a:path w="220345" h="428625">
                <a:moveTo>
                  <a:pt x="220218" y="428243"/>
                </a:moveTo>
                <a:lnTo>
                  <a:pt x="220218" y="199643"/>
                </a:lnTo>
                <a:lnTo>
                  <a:pt x="219456" y="198881"/>
                </a:lnTo>
                <a:lnTo>
                  <a:pt x="219456" y="196595"/>
                </a:lnTo>
                <a:lnTo>
                  <a:pt x="217932" y="192785"/>
                </a:lnTo>
                <a:lnTo>
                  <a:pt x="217170" y="187451"/>
                </a:lnTo>
                <a:lnTo>
                  <a:pt x="214884" y="180593"/>
                </a:lnTo>
                <a:lnTo>
                  <a:pt x="201930" y="138683"/>
                </a:lnTo>
                <a:lnTo>
                  <a:pt x="185928" y="101345"/>
                </a:lnTo>
                <a:lnTo>
                  <a:pt x="169926" y="77723"/>
                </a:lnTo>
                <a:lnTo>
                  <a:pt x="163830" y="69341"/>
                </a:lnTo>
                <a:lnTo>
                  <a:pt x="156210" y="61721"/>
                </a:lnTo>
                <a:lnTo>
                  <a:pt x="147828" y="54101"/>
                </a:lnTo>
                <a:lnTo>
                  <a:pt x="140208" y="47243"/>
                </a:lnTo>
                <a:lnTo>
                  <a:pt x="131826" y="39623"/>
                </a:lnTo>
                <a:lnTo>
                  <a:pt x="123444" y="33527"/>
                </a:lnTo>
                <a:lnTo>
                  <a:pt x="115823" y="26669"/>
                </a:lnTo>
                <a:lnTo>
                  <a:pt x="107442" y="21335"/>
                </a:lnTo>
                <a:lnTo>
                  <a:pt x="100584" y="16001"/>
                </a:lnTo>
                <a:lnTo>
                  <a:pt x="93726" y="11429"/>
                </a:lnTo>
                <a:lnTo>
                  <a:pt x="88392" y="7619"/>
                </a:lnTo>
                <a:lnTo>
                  <a:pt x="83820" y="4571"/>
                </a:lnTo>
                <a:lnTo>
                  <a:pt x="80010" y="2285"/>
                </a:lnTo>
                <a:lnTo>
                  <a:pt x="77724" y="761"/>
                </a:lnTo>
                <a:lnTo>
                  <a:pt x="76962" y="0"/>
                </a:lnTo>
                <a:lnTo>
                  <a:pt x="76200" y="761"/>
                </a:lnTo>
                <a:lnTo>
                  <a:pt x="74676" y="1523"/>
                </a:lnTo>
                <a:lnTo>
                  <a:pt x="72390" y="3047"/>
                </a:lnTo>
                <a:lnTo>
                  <a:pt x="68580" y="5333"/>
                </a:lnTo>
                <a:lnTo>
                  <a:pt x="64769" y="8381"/>
                </a:lnTo>
                <a:lnTo>
                  <a:pt x="54102" y="16001"/>
                </a:lnTo>
                <a:lnTo>
                  <a:pt x="48006" y="20573"/>
                </a:lnTo>
                <a:lnTo>
                  <a:pt x="41910" y="25907"/>
                </a:lnTo>
                <a:lnTo>
                  <a:pt x="35814" y="30479"/>
                </a:lnTo>
                <a:lnTo>
                  <a:pt x="28956" y="36575"/>
                </a:lnTo>
                <a:lnTo>
                  <a:pt x="22859" y="41909"/>
                </a:lnTo>
                <a:lnTo>
                  <a:pt x="16764" y="48005"/>
                </a:lnTo>
                <a:lnTo>
                  <a:pt x="10667" y="54863"/>
                </a:lnTo>
                <a:lnTo>
                  <a:pt x="0" y="67055"/>
                </a:lnTo>
                <a:lnTo>
                  <a:pt x="762" y="67055"/>
                </a:lnTo>
                <a:lnTo>
                  <a:pt x="1524" y="68579"/>
                </a:lnTo>
                <a:lnTo>
                  <a:pt x="3048" y="69341"/>
                </a:lnTo>
                <a:lnTo>
                  <a:pt x="5334" y="70865"/>
                </a:lnTo>
                <a:lnTo>
                  <a:pt x="8382" y="73151"/>
                </a:lnTo>
                <a:lnTo>
                  <a:pt x="11430" y="76199"/>
                </a:lnTo>
                <a:lnTo>
                  <a:pt x="15240" y="79247"/>
                </a:lnTo>
                <a:lnTo>
                  <a:pt x="19050" y="83057"/>
                </a:lnTo>
                <a:lnTo>
                  <a:pt x="23622" y="86867"/>
                </a:lnTo>
                <a:lnTo>
                  <a:pt x="28956" y="90677"/>
                </a:lnTo>
                <a:lnTo>
                  <a:pt x="33528" y="95249"/>
                </a:lnTo>
                <a:lnTo>
                  <a:pt x="39624" y="100583"/>
                </a:lnTo>
                <a:lnTo>
                  <a:pt x="44958" y="105917"/>
                </a:lnTo>
                <a:lnTo>
                  <a:pt x="51053" y="111251"/>
                </a:lnTo>
                <a:lnTo>
                  <a:pt x="69342" y="129539"/>
                </a:lnTo>
                <a:lnTo>
                  <a:pt x="76200" y="135635"/>
                </a:lnTo>
                <a:lnTo>
                  <a:pt x="94488" y="156209"/>
                </a:lnTo>
                <a:lnTo>
                  <a:pt x="100584" y="163829"/>
                </a:lnTo>
                <a:lnTo>
                  <a:pt x="106680" y="170687"/>
                </a:lnTo>
                <a:lnTo>
                  <a:pt x="112776" y="178307"/>
                </a:lnTo>
                <a:lnTo>
                  <a:pt x="118110" y="185165"/>
                </a:lnTo>
                <a:lnTo>
                  <a:pt x="123444" y="192785"/>
                </a:lnTo>
                <a:lnTo>
                  <a:pt x="132588" y="208025"/>
                </a:lnTo>
                <a:lnTo>
                  <a:pt x="137160" y="214883"/>
                </a:lnTo>
                <a:lnTo>
                  <a:pt x="140970" y="222503"/>
                </a:lnTo>
                <a:lnTo>
                  <a:pt x="144018" y="230123"/>
                </a:lnTo>
                <a:lnTo>
                  <a:pt x="147066" y="236981"/>
                </a:lnTo>
                <a:lnTo>
                  <a:pt x="150114" y="247649"/>
                </a:lnTo>
                <a:lnTo>
                  <a:pt x="152400" y="252983"/>
                </a:lnTo>
                <a:lnTo>
                  <a:pt x="153924" y="259079"/>
                </a:lnTo>
                <a:lnTo>
                  <a:pt x="156972" y="272795"/>
                </a:lnTo>
                <a:lnTo>
                  <a:pt x="159258" y="279653"/>
                </a:lnTo>
                <a:lnTo>
                  <a:pt x="160782" y="287273"/>
                </a:lnTo>
                <a:lnTo>
                  <a:pt x="163068" y="294893"/>
                </a:lnTo>
                <a:lnTo>
                  <a:pt x="164592" y="302513"/>
                </a:lnTo>
                <a:lnTo>
                  <a:pt x="166116" y="310895"/>
                </a:lnTo>
                <a:lnTo>
                  <a:pt x="168402" y="318515"/>
                </a:lnTo>
                <a:lnTo>
                  <a:pt x="169926" y="326897"/>
                </a:lnTo>
                <a:lnTo>
                  <a:pt x="172212" y="334517"/>
                </a:lnTo>
                <a:lnTo>
                  <a:pt x="173736" y="342899"/>
                </a:lnTo>
                <a:lnTo>
                  <a:pt x="179832" y="373379"/>
                </a:lnTo>
                <a:lnTo>
                  <a:pt x="182880" y="387095"/>
                </a:lnTo>
                <a:lnTo>
                  <a:pt x="184404" y="393191"/>
                </a:lnTo>
                <a:lnTo>
                  <a:pt x="185166" y="399287"/>
                </a:lnTo>
                <a:lnTo>
                  <a:pt x="186690" y="404621"/>
                </a:lnTo>
                <a:lnTo>
                  <a:pt x="187452" y="409955"/>
                </a:lnTo>
                <a:lnTo>
                  <a:pt x="188214" y="414527"/>
                </a:lnTo>
                <a:lnTo>
                  <a:pt x="188976" y="418337"/>
                </a:lnTo>
                <a:lnTo>
                  <a:pt x="190500" y="424433"/>
                </a:lnTo>
                <a:lnTo>
                  <a:pt x="190500" y="425957"/>
                </a:lnTo>
                <a:lnTo>
                  <a:pt x="191262" y="427481"/>
                </a:lnTo>
                <a:lnTo>
                  <a:pt x="191262" y="428243"/>
                </a:lnTo>
                <a:lnTo>
                  <a:pt x="220218" y="428243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22504" y="144779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0" y="66294"/>
                </a:moveTo>
                <a:lnTo>
                  <a:pt x="0" y="67056"/>
                </a:lnTo>
                <a:lnTo>
                  <a:pt x="3048" y="68580"/>
                </a:lnTo>
                <a:lnTo>
                  <a:pt x="7620" y="73152"/>
                </a:lnTo>
                <a:lnTo>
                  <a:pt x="10668" y="75438"/>
                </a:lnTo>
                <a:lnTo>
                  <a:pt x="15240" y="78486"/>
                </a:lnTo>
                <a:lnTo>
                  <a:pt x="19050" y="82296"/>
                </a:lnTo>
                <a:lnTo>
                  <a:pt x="23622" y="86106"/>
                </a:lnTo>
                <a:lnTo>
                  <a:pt x="28194" y="90678"/>
                </a:lnTo>
                <a:lnTo>
                  <a:pt x="38862" y="99822"/>
                </a:lnTo>
                <a:lnTo>
                  <a:pt x="51053" y="110490"/>
                </a:lnTo>
                <a:lnTo>
                  <a:pt x="56388" y="115824"/>
                </a:lnTo>
                <a:lnTo>
                  <a:pt x="62484" y="122682"/>
                </a:lnTo>
                <a:lnTo>
                  <a:pt x="69342" y="128778"/>
                </a:lnTo>
                <a:lnTo>
                  <a:pt x="105918" y="169164"/>
                </a:lnTo>
                <a:lnTo>
                  <a:pt x="121920" y="191262"/>
                </a:lnTo>
                <a:lnTo>
                  <a:pt x="127254" y="198882"/>
                </a:lnTo>
                <a:lnTo>
                  <a:pt x="131826" y="206502"/>
                </a:lnTo>
                <a:lnTo>
                  <a:pt x="136398" y="213360"/>
                </a:lnTo>
                <a:lnTo>
                  <a:pt x="139446" y="220980"/>
                </a:lnTo>
                <a:lnTo>
                  <a:pt x="143256" y="228600"/>
                </a:lnTo>
                <a:lnTo>
                  <a:pt x="147066" y="240030"/>
                </a:lnTo>
                <a:lnTo>
                  <a:pt x="149352" y="245364"/>
                </a:lnTo>
                <a:lnTo>
                  <a:pt x="153924" y="263652"/>
                </a:lnTo>
                <a:lnTo>
                  <a:pt x="156210" y="270510"/>
                </a:lnTo>
                <a:lnTo>
                  <a:pt x="157734" y="278130"/>
                </a:lnTo>
                <a:lnTo>
                  <a:pt x="160020" y="284988"/>
                </a:lnTo>
                <a:lnTo>
                  <a:pt x="161544" y="292608"/>
                </a:lnTo>
                <a:lnTo>
                  <a:pt x="163068" y="300990"/>
                </a:lnTo>
                <a:lnTo>
                  <a:pt x="165354" y="308610"/>
                </a:lnTo>
                <a:lnTo>
                  <a:pt x="166878" y="316230"/>
                </a:lnTo>
                <a:lnTo>
                  <a:pt x="168402" y="324612"/>
                </a:lnTo>
                <a:lnTo>
                  <a:pt x="170688" y="332232"/>
                </a:lnTo>
                <a:lnTo>
                  <a:pt x="172212" y="340614"/>
                </a:lnTo>
                <a:lnTo>
                  <a:pt x="176784" y="363474"/>
                </a:lnTo>
                <a:lnTo>
                  <a:pt x="179070" y="370332"/>
                </a:lnTo>
                <a:lnTo>
                  <a:pt x="179832" y="377190"/>
                </a:lnTo>
                <a:lnTo>
                  <a:pt x="182880" y="390906"/>
                </a:lnTo>
                <a:lnTo>
                  <a:pt x="183642" y="396240"/>
                </a:lnTo>
                <a:lnTo>
                  <a:pt x="185166" y="401574"/>
                </a:lnTo>
                <a:lnTo>
                  <a:pt x="189738" y="422910"/>
                </a:lnTo>
                <a:lnTo>
                  <a:pt x="189738" y="425196"/>
                </a:lnTo>
                <a:lnTo>
                  <a:pt x="217932" y="425196"/>
                </a:lnTo>
                <a:lnTo>
                  <a:pt x="217932" y="197358"/>
                </a:lnTo>
                <a:lnTo>
                  <a:pt x="217170" y="195072"/>
                </a:lnTo>
                <a:lnTo>
                  <a:pt x="216408" y="191262"/>
                </a:lnTo>
                <a:lnTo>
                  <a:pt x="214884" y="185928"/>
                </a:lnTo>
                <a:lnTo>
                  <a:pt x="213360" y="179832"/>
                </a:lnTo>
                <a:lnTo>
                  <a:pt x="211074" y="172974"/>
                </a:lnTo>
                <a:lnTo>
                  <a:pt x="196596" y="128016"/>
                </a:lnTo>
                <a:lnTo>
                  <a:pt x="179832" y="92202"/>
                </a:lnTo>
                <a:lnTo>
                  <a:pt x="147066" y="54102"/>
                </a:lnTo>
                <a:lnTo>
                  <a:pt x="130302" y="39624"/>
                </a:lnTo>
                <a:lnTo>
                  <a:pt x="122682" y="32766"/>
                </a:lnTo>
                <a:lnTo>
                  <a:pt x="114300" y="26670"/>
                </a:lnTo>
                <a:lnTo>
                  <a:pt x="106680" y="21336"/>
                </a:lnTo>
                <a:lnTo>
                  <a:pt x="99822" y="16002"/>
                </a:lnTo>
                <a:lnTo>
                  <a:pt x="92964" y="11430"/>
                </a:lnTo>
                <a:lnTo>
                  <a:pt x="87630" y="7620"/>
                </a:lnTo>
                <a:lnTo>
                  <a:pt x="83058" y="4572"/>
                </a:lnTo>
                <a:lnTo>
                  <a:pt x="79248" y="2286"/>
                </a:lnTo>
                <a:lnTo>
                  <a:pt x="76962" y="0"/>
                </a:lnTo>
                <a:lnTo>
                  <a:pt x="75438" y="0"/>
                </a:lnTo>
                <a:lnTo>
                  <a:pt x="73914" y="1524"/>
                </a:lnTo>
                <a:lnTo>
                  <a:pt x="71628" y="3048"/>
                </a:lnTo>
                <a:lnTo>
                  <a:pt x="67818" y="5334"/>
                </a:lnTo>
                <a:lnTo>
                  <a:pt x="64008" y="8382"/>
                </a:lnTo>
                <a:lnTo>
                  <a:pt x="53340" y="16002"/>
                </a:lnTo>
                <a:lnTo>
                  <a:pt x="48006" y="20574"/>
                </a:lnTo>
                <a:lnTo>
                  <a:pt x="41910" y="25908"/>
                </a:lnTo>
                <a:lnTo>
                  <a:pt x="35052" y="30480"/>
                </a:lnTo>
                <a:lnTo>
                  <a:pt x="28956" y="35814"/>
                </a:lnTo>
                <a:lnTo>
                  <a:pt x="4571" y="60198"/>
                </a:lnTo>
                <a:lnTo>
                  <a:pt x="0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28827" y="242315"/>
            <a:ext cx="8949690" cy="90170"/>
          </a:xfrm>
          <a:custGeom>
            <a:avLst/>
            <a:gdLst/>
            <a:ahLst/>
            <a:cxnLst/>
            <a:rect l="l" t="t" r="r" b="b"/>
            <a:pathLst>
              <a:path w="8949690" h="90170">
                <a:moveTo>
                  <a:pt x="0" y="89916"/>
                </a:moveTo>
                <a:lnTo>
                  <a:pt x="8949690" y="89916"/>
                </a:lnTo>
                <a:lnTo>
                  <a:pt x="8949690" y="0"/>
                </a:lnTo>
                <a:lnTo>
                  <a:pt x="0" y="0"/>
                </a:lnTo>
                <a:lnTo>
                  <a:pt x="0" y="89916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28827" y="447294"/>
            <a:ext cx="8949690" cy="80010"/>
          </a:xfrm>
          <a:custGeom>
            <a:avLst/>
            <a:gdLst/>
            <a:ahLst/>
            <a:cxnLst/>
            <a:rect l="l" t="t" r="r" b="b"/>
            <a:pathLst>
              <a:path w="8949690" h="80009">
                <a:moveTo>
                  <a:pt x="0" y="80009"/>
                </a:moveTo>
                <a:lnTo>
                  <a:pt x="8949690" y="80009"/>
                </a:lnTo>
                <a:lnTo>
                  <a:pt x="8949690" y="0"/>
                </a:lnTo>
                <a:lnTo>
                  <a:pt x="0" y="0"/>
                </a:lnTo>
                <a:lnTo>
                  <a:pt x="0" y="80009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28827" y="525009"/>
            <a:ext cx="8949055" cy="0"/>
          </a:xfrm>
          <a:custGeom>
            <a:avLst/>
            <a:gdLst/>
            <a:ahLst/>
            <a:cxnLst/>
            <a:rect l="l" t="t" r="r" b="b"/>
            <a:pathLst>
              <a:path w="8949055">
                <a:moveTo>
                  <a:pt x="0" y="0"/>
                </a:moveTo>
                <a:lnTo>
                  <a:pt x="8948953" y="0"/>
                </a:lnTo>
              </a:path>
            </a:pathLst>
          </a:custGeom>
          <a:ln w="45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28827" y="242312"/>
            <a:ext cx="8949055" cy="0"/>
          </a:xfrm>
          <a:custGeom>
            <a:avLst/>
            <a:gdLst/>
            <a:ahLst/>
            <a:cxnLst/>
            <a:rect l="l" t="t" r="r" b="b"/>
            <a:pathLst>
              <a:path w="8949055">
                <a:moveTo>
                  <a:pt x="0" y="0"/>
                </a:moveTo>
                <a:lnTo>
                  <a:pt x="8948964" y="0"/>
                </a:lnTo>
              </a:path>
            </a:pathLst>
          </a:custGeom>
          <a:ln w="45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28827" y="332231"/>
            <a:ext cx="8949690" cy="115570"/>
          </a:xfrm>
          <a:custGeom>
            <a:avLst/>
            <a:gdLst/>
            <a:ahLst/>
            <a:cxnLst/>
            <a:rect l="l" t="t" r="r" b="b"/>
            <a:pathLst>
              <a:path w="8949690" h="115570">
                <a:moveTo>
                  <a:pt x="0" y="0"/>
                </a:moveTo>
                <a:lnTo>
                  <a:pt x="0" y="115062"/>
                </a:lnTo>
                <a:lnTo>
                  <a:pt x="8949690" y="115061"/>
                </a:lnTo>
                <a:lnTo>
                  <a:pt x="8949690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9877806" y="172212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9506711" y="172212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9507473" y="172973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4">
                <a:moveTo>
                  <a:pt x="0" y="113537"/>
                </a:moveTo>
                <a:lnTo>
                  <a:pt x="0" y="0"/>
                </a:lnTo>
                <a:lnTo>
                  <a:pt x="396240" y="0"/>
                </a:lnTo>
                <a:lnTo>
                  <a:pt x="396240" y="113537"/>
                </a:lnTo>
                <a:lnTo>
                  <a:pt x="0" y="113537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9877806" y="201168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4"/>
                </a:moveTo>
                <a:lnTo>
                  <a:pt x="57150" y="371094"/>
                </a:lnTo>
                <a:lnTo>
                  <a:pt x="57150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9478518" y="201168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5" h="371475">
                <a:moveTo>
                  <a:pt x="0" y="371094"/>
                </a:moveTo>
                <a:lnTo>
                  <a:pt x="56387" y="371094"/>
                </a:lnTo>
                <a:lnTo>
                  <a:pt x="56387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9479280" y="201929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0" y="368045"/>
                </a:moveTo>
                <a:lnTo>
                  <a:pt x="0" y="0"/>
                </a:lnTo>
                <a:lnTo>
                  <a:pt x="453390" y="0"/>
                </a:lnTo>
                <a:lnTo>
                  <a:pt x="453390" y="368045"/>
                </a:lnTo>
                <a:lnTo>
                  <a:pt x="0" y="368045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9849611" y="115823"/>
            <a:ext cx="28575" cy="456565"/>
          </a:xfrm>
          <a:custGeom>
            <a:avLst/>
            <a:gdLst/>
            <a:ahLst/>
            <a:cxnLst/>
            <a:rect l="l" t="t" r="r" b="b"/>
            <a:pathLst>
              <a:path w="28575" h="456565">
                <a:moveTo>
                  <a:pt x="0" y="456437"/>
                </a:moveTo>
                <a:lnTo>
                  <a:pt x="28194" y="456437"/>
                </a:lnTo>
                <a:lnTo>
                  <a:pt x="28194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9534906" y="115823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7"/>
                </a:moveTo>
                <a:lnTo>
                  <a:pt x="28955" y="456437"/>
                </a:lnTo>
                <a:lnTo>
                  <a:pt x="28955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9535668" y="116586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0" y="453390"/>
                </a:moveTo>
                <a:lnTo>
                  <a:pt x="0" y="0"/>
                </a:lnTo>
                <a:lnTo>
                  <a:pt x="339851" y="0"/>
                </a:lnTo>
                <a:lnTo>
                  <a:pt x="339851" y="453390"/>
                </a:lnTo>
                <a:lnTo>
                  <a:pt x="0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9563861" y="115823"/>
            <a:ext cx="285750" cy="456565"/>
          </a:xfrm>
          <a:custGeom>
            <a:avLst/>
            <a:gdLst/>
            <a:ahLst/>
            <a:cxnLst/>
            <a:rect l="l" t="t" r="r" b="b"/>
            <a:pathLst>
              <a:path w="285750" h="456565">
                <a:moveTo>
                  <a:pt x="0" y="0"/>
                </a:moveTo>
                <a:lnTo>
                  <a:pt x="0" y="456437"/>
                </a:lnTo>
                <a:lnTo>
                  <a:pt x="285750" y="456437"/>
                </a:lnTo>
                <a:lnTo>
                  <a:pt x="285750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9564623" y="116586"/>
            <a:ext cx="283210" cy="453390"/>
          </a:xfrm>
          <a:custGeom>
            <a:avLst/>
            <a:gdLst/>
            <a:ahLst/>
            <a:cxnLst/>
            <a:rect l="l" t="t" r="r" b="b"/>
            <a:pathLst>
              <a:path w="283209" h="453390">
                <a:moveTo>
                  <a:pt x="0" y="453390"/>
                </a:moveTo>
                <a:lnTo>
                  <a:pt x="0" y="0"/>
                </a:lnTo>
                <a:lnTo>
                  <a:pt x="282701" y="0"/>
                </a:lnTo>
                <a:lnTo>
                  <a:pt x="282701" y="453390"/>
                </a:lnTo>
                <a:lnTo>
                  <a:pt x="0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9563861" y="144018"/>
            <a:ext cx="285750" cy="428625"/>
          </a:xfrm>
          <a:custGeom>
            <a:avLst/>
            <a:gdLst/>
            <a:ahLst/>
            <a:cxnLst/>
            <a:rect l="l" t="t" r="r" b="b"/>
            <a:pathLst>
              <a:path w="285750" h="428625">
                <a:moveTo>
                  <a:pt x="285750" y="428244"/>
                </a:moveTo>
                <a:lnTo>
                  <a:pt x="285750" y="199644"/>
                </a:lnTo>
                <a:lnTo>
                  <a:pt x="243078" y="85343"/>
                </a:lnTo>
                <a:lnTo>
                  <a:pt x="142494" y="0"/>
                </a:lnTo>
                <a:lnTo>
                  <a:pt x="50292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5750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9563861" y="273558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4" h="299084">
                <a:moveTo>
                  <a:pt x="159257" y="80772"/>
                </a:moveTo>
                <a:lnTo>
                  <a:pt x="99821" y="0"/>
                </a:lnTo>
                <a:lnTo>
                  <a:pt x="69341" y="36576"/>
                </a:lnTo>
                <a:lnTo>
                  <a:pt x="40385" y="128016"/>
                </a:lnTo>
                <a:lnTo>
                  <a:pt x="0" y="298704"/>
                </a:lnTo>
                <a:lnTo>
                  <a:pt x="85343" y="298704"/>
                </a:lnTo>
                <a:lnTo>
                  <a:pt x="85343" y="290322"/>
                </a:lnTo>
                <a:lnTo>
                  <a:pt x="86105" y="284226"/>
                </a:lnTo>
                <a:lnTo>
                  <a:pt x="86105" y="277368"/>
                </a:lnTo>
                <a:lnTo>
                  <a:pt x="88391" y="251460"/>
                </a:lnTo>
                <a:lnTo>
                  <a:pt x="89915" y="230886"/>
                </a:lnTo>
                <a:lnTo>
                  <a:pt x="91439" y="220218"/>
                </a:lnTo>
                <a:lnTo>
                  <a:pt x="92963" y="210312"/>
                </a:lnTo>
                <a:lnTo>
                  <a:pt x="94487" y="199644"/>
                </a:lnTo>
                <a:lnTo>
                  <a:pt x="96773" y="190500"/>
                </a:lnTo>
                <a:lnTo>
                  <a:pt x="98297" y="181356"/>
                </a:lnTo>
                <a:lnTo>
                  <a:pt x="101345" y="173736"/>
                </a:lnTo>
                <a:lnTo>
                  <a:pt x="103631" y="166116"/>
                </a:lnTo>
                <a:lnTo>
                  <a:pt x="107441" y="158496"/>
                </a:lnTo>
                <a:lnTo>
                  <a:pt x="111251" y="150114"/>
                </a:lnTo>
                <a:lnTo>
                  <a:pt x="115823" y="142494"/>
                </a:lnTo>
                <a:lnTo>
                  <a:pt x="120395" y="134112"/>
                </a:lnTo>
                <a:lnTo>
                  <a:pt x="125729" y="126492"/>
                </a:lnTo>
                <a:lnTo>
                  <a:pt x="130301" y="118872"/>
                </a:lnTo>
                <a:lnTo>
                  <a:pt x="139445" y="105156"/>
                </a:lnTo>
                <a:lnTo>
                  <a:pt x="144017" y="99822"/>
                </a:lnTo>
                <a:lnTo>
                  <a:pt x="148589" y="93726"/>
                </a:lnTo>
                <a:lnTo>
                  <a:pt x="151637" y="89154"/>
                </a:lnTo>
                <a:lnTo>
                  <a:pt x="155447" y="86106"/>
                </a:lnTo>
                <a:lnTo>
                  <a:pt x="156971" y="83058"/>
                </a:lnTo>
                <a:lnTo>
                  <a:pt x="159257" y="80772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9564623" y="273558"/>
            <a:ext cx="158115" cy="296545"/>
          </a:xfrm>
          <a:custGeom>
            <a:avLst/>
            <a:gdLst/>
            <a:ahLst/>
            <a:cxnLst/>
            <a:rect l="l" t="t" r="r" b="b"/>
            <a:pathLst>
              <a:path w="158115" h="296545">
                <a:moveTo>
                  <a:pt x="157733" y="80009"/>
                </a:moveTo>
                <a:lnTo>
                  <a:pt x="155447" y="82295"/>
                </a:lnTo>
                <a:lnTo>
                  <a:pt x="153923" y="85343"/>
                </a:lnTo>
                <a:lnTo>
                  <a:pt x="150113" y="88391"/>
                </a:lnTo>
                <a:lnTo>
                  <a:pt x="147065" y="92963"/>
                </a:lnTo>
                <a:lnTo>
                  <a:pt x="143255" y="98297"/>
                </a:lnTo>
                <a:lnTo>
                  <a:pt x="138683" y="104393"/>
                </a:lnTo>
                <a:lnTo>
                  <a:pt x="134111" y="111251"/>
                </a:lnTo>
                <a:lnTo>
                  <a:pt x="128777" y="118109"/>
                </a:lnTo>
                <a:lnTo>
                  <a:pt x="124205" y="125729"/>
                </a:lnTo>
                <a:lnTo>
                  <a:pt x="118871" y="133349"/>
                </a:lnTo>
                <a:lnTo>
                  <a:pt x="99821" y="172211"/>
                </a:lnTo>
                <a:lnTo>
                  <a:pt x="90677" y="218693"/>
                </a:lnTo>
                <a:lnTo>
                  <a:pt x="89153" y="229361"/>
                </a:lnTo>
                <a:lnTo>
                  <a:pt x="87629" y="239267"/>
                </a:lnTo>
                <a:lnTo>
                  <a:pt x="86867" y="249173"/>
                </a:lnTo>
                <a:lnTo>
                  <a:pt x="86105" y="258317"/>
                </a:lnTo>
                <a:lnTo>
                  <a:pt x="86105" y="267461"/>
                </a:lnTo>
                <a:lnTo>
                  <a:pt x="85343" y="275081"/>
                </a:lnTo>
                <a:lnTo>
                  <a:pt x="84581" y="281939"/>
                </a:lnTo>
                <a:lnTo>
                  <a:pt x="84581" y="296417"/>
                </a:lnTo>
                <a:lnTo>
                  <a:pt x="0" y="296417"/>
                </a:lnTo>
                <a:lnTo>
                  <a:pt x="40385" y="126491"/>
                </a:lnTo>
                <a:lnTo>
                  <a:pt x="68579" y="36575"/>
                </a:lnTo>
                <a:lnTo>
                  <a:pt x="98297" y="0"/>
                </a:lnTo>
                <a:lnTo>
                  <a:pt x="157733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9636252" y="229361"/>
            <a:ext cx="213360" cy="342900"/>
          </a:xfrm>
          <a:custGeom>
            <a:avLst/>
            <a:gdLst/>
            <a:ahLst/>
            <a:cxnLst/>
            <a:rect l="l" t="t" r="r" b="b"/>
            <a:pathLst>
              <a:path w="213359" h="342900">
                <a:moveTo>
                  <a:pt x="213360" y="342900"/>
                </a:moveTo>
                <a:lnTo>
                  <a:pt x="150876" y="149352"/>
                </a:lnTo>
                <a:lnTo>
                  <a:pt x="118110" y="64008"/>
                </a:lnTo>
                <a:lnTo>
                  <a:pt x="43433" y="0"/>
                </a:lnTo>
                <a:lnTo>
                  <a:pt x="0" y="91440"/>
                </a:lnTo>
                <a:lnTo>
                  <a:pt x="762" y="92202"/>
                </a:lnTo>
                <a:lnTo>
                  <a:pt x="3810" y="93726"/>
                </a:lnTo>
                <a:lnTo>
                  <a:pt x="8382" y="97536"/>
                </a:lnTo>
                <a:lnTo>
                  <a:pt x="14478" y="101346"/>
                </a:lnTo>
                <a:lnTo>
                  <a:pt x="22098" y="106680"/>
                </a:lnTo>
                <a:lnTo>
                  <a:pt x="29718" y="112776"/>
                </a:lnTo>
                <a:lnTo>
                  <a:pt x="38862" y="119634"/>
                </a:lnTo>
                <a:lnTo>
                  <a:pt x="48006" y="128016"/>
                </a:lnTo>
                <a:lnTo>
                  <a:pt x="57912" y="136398"/>
                </a:lnTo>
                <a:lnTo>
                  <a:pt x="67056" y="146304"/>
                </a:lnTo>
                <a:lnTo>
                  <a:pt x="93726" y="178308"/>
                </a:lnTo>
                <a:lnTo>
                  <a:pt x="110489" y="214122"/>
                </a:lnTo>
                <a:lnTo>
                  <a:pt x="114300" y="231648"/>
                </a:lnTo>
                <a:lnTo>
                  <a:pt x="116586" y="240792"/>
                </a:lnTo>
                <a:lnTo>
                  <a:pt x="118110" y="251460"/>
                </a:lnTo>
                <a:lnTo>
                  <a:pt x="119634" y="261366"/>
                </a:lnTo>
                <a:lnTo>
                  <a:pt x="121157" y="272796"/>
                </a:lnTo>
                <a:lnTo>
                  <a:pt x="121920" y="283464"/>
                </a:lnTo>
                <a:lnTo>
                  <a:pt x="123444" y="293370"/>
                </a:lnTo>
                <a:lnTo>
                  <a:pt x="124968" y="312420"/>
                </a:lnTo>
                <a:lnTo>
                  <a:pt x="125730" y="320802"/>
                </a:lnTo>
                <a:lnTo>
                  <a:pt x="125730" y="328422"/>
                </a:lnTo>
                <a:lnTo>
                  <a:pt x="126492" y="333756"/>
                </a:lnTo>
                <a:lnTo>
                  <a:pt x="126492" y="338328"/>
                </a:lnTo>
                <a:lnTo>
                  <a:pt x="127254" y="341376"/>
                </a:lnTo>
                <a:lnTo>
                  <a:pt x="127254" y="342900"/>
                </a:lnTo>
                <a:lnTo>
                  <a:pt x="213360" y="342900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9636252" y="229361"/>
            <a:ext cx="211454" cy="340995"/>
          </a:xfrm>
          <a:custGeom>
            <a:avLst/>
            <a:gdLst/>
            <a:ahLst/>
            <a:cxnLst/>
            <a:rect l="l" t="t" r="r" b="b"/>
            <a:pathLst>
              <a:path w="211454" h="340995">
                <a:moveTo>
                  <a:pt x="0" y="90677"/>
                </a:moveTo>
                <a:lnTo>
                  <a:pt x="762" y="91439"/>
                </a:lnTo>
                <a:lnTo>
                  <a:pt x="3810" y="93725"/>
                </a:lnTo>
                <a:lnTo>
                  <a:pt x="8382" y="96773"/>
                </a:lnTo>
                <a:lnTo>
                  <a:pt x="14478" y="100583"/>
                </a:lnTo>
                <a:lnTo>
                  <a:pt x="21336" y="105917"/>
                </a:lnTo>
                <a:lnTo>
                  <a:pt x="57150" y="135635"/>
                </a:lnTo>
                <a:lnTo>
                  <a:pt x="92964" y="176783"/>
                </a:lnTo>
                <a:lnTo>
                  <a:pt x="109728" y="212597"/>
                </a:lnTo>
                <a:lnTo>
                  <a:pt x="113538" y="230123"/>
                </a:lnTo>
                <a:lnTo>
                  <a:pt x="115823" y="239267"/>
                </a:lnTo>
                <a:lnTo>
                  <a:pt x="117348" y="249935"/>
                </a:lnTo>
                <a:lnTo>
                  <a:pt x="118872" y="259841"/>
                </a:lnTo>
                <a:lnTo>
                  <a:pt x="119634" y="270509"/>
                </a:lnTo>
                <a:lnTo>
                  <a:pt x="121158" y="281177"/>
                </a:lnTo>
                <a:lnTo>
                  <a:pt x="121920" y="291845"/>
                </a:lnTo>
                <a:lnTo>
                  <a:pt x="122682" y="300989"/>
                </a:lnTo>
                <a:lnTo>
                  <a:pt x="124206" y="310895"/>
                </a:lnTo>
                <a:lnTo>
                  <a:pt x="124206" y="318515"/>
                </a:lnTo>
                <a:lnTo>
                  <a:pt x="124968" y="326135"/>
                </a:lnTo>
                <a:lnTo>
                  <a:pt x="125730" y="332231"/>
                </a:lnTo>
                <a:lnTo>
                  <a:pt x="125730" y="340613"/>
                </a:lnTo>
                <a:lnTo>
                  <a:pt x="211074" y="340613"/>
                </a:lnTo>
                <a:lnTo>
                  <a:pt x="149352" y="148589"/>
                </a:lnTo>
                <a:lnTo>
                  <a:pt x="117348" y="64007"/>
                </a:lnTo>
                <a:lnTo>
                  <a:pt x="43433" y="0"/>
                </a:lnTo>
                <a:lnTo>
                  <a:pt x="0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9563861" y="144018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85344"/>
                </a:moveTo>
                <a:lnTo>
                  <a:pt x="142494" y="0"/>
                </a:lnTo>
                <a:lnTo>
                  <a:pt x="141732" y="762"/>
                </a:lnTo>
                <a:lnTo>
                  <a:pt x="139446" y="2286"/>
                </a:lnTo>
                <a:lnTo>
                  <a:pt x="136398" y="4572"/>
                </a:lnTo>
                <a:lnTo>
                  <a:pt x="131826" y="7620"/>
                </a:lnTo>
                <a:lnTo>
                  <a:pt x="121157" y="16764"/>
                </a:lnTo>
                <a:lnTo>
                  <a:pt x="107442" y="27432"/>
                </a:lnTo>
                <a:lnTo>
                  <a:pt x="84582" y="48006"/>
                </a:lnTo>
                <a:lnTo>
                  <a:pt x="76200" y="54864"/>
                </a:lnTo>
                <a:lnTo>
                  <a:pt x="62484" y="70104"/>
                </a:lnTo>
                <a:lnTo>
                  <a:pt x="50292" y="85344"/>
                </a:lnTo>
                <a:lnTo>
                  <a:pt x="44957" y="92964"/>
                </a:lnTo>
                <a:lnTo>
                  <a:pt x="40386" y="102108"/>
                </a:lnTo>
                <a:lnTo>
                  <a:pt x="35052" y="110490"/>
                </a:lnTo>
                <a:lnTo>
                  <a:pt x="30480" y="120396"/>
                </a:lnTo>
                <a:lnTo>
                  <a:pt x="25907" y="129540"/>
                </a:lnTo>
                <a:lnTo>
                  <a:pt x="22098" y="139446"/>
                </a:lnTo>
                <a:lnTo>
                  <a:pt x="14478" y="157734"/>
                </a:lnTo>
                <a:lnTo>
                  <a:pt x="11430" y="166878"/>
                </a:lnTo>
                <a:lnTo>
                  <a:pt x="8382" y="174498"/>
                </a:lnTo>
                <a:lnTo>
                  <a:pt x="0" y="199644"/>
                </a:lnTo>
                <a:lnTo>
                  <a:pt x="0" y="428244"/>
                </a:lnTo>
                <a:lnTo>
                  <a:pt x="28194" y="428244"/>
                </a:lnTo>
                <a:lnTo>
                  <a:pt x="28194" y="427482"/>
                </a:lnTo>
                <a:lnTo>
                  <a:pt x="28956" y="426720"/>
                </a:lnTo>
                <a:lnTo>
                  <a:pt x="28956" y="422910"/>
                </a:lnTo>
                <a:lnTo>
                  <a:pt x="29718" y="419862"/>
                </a:lnTo>
                <a:lnTo>
                  <a:pt x="31242" y="412242"/>
                </a:lnTo>
                <a:lnTo>
                  <a:pt x="31242" y="407670"/>
                </a:lnTo>
                <a:lnTo>
                  <a:pt x="32766" y="403098"/>
                </a:lnTo>
                <a:lnTo>
                  <a:pt x="34290" y="392430"/>
                </a:lnTo>
                <a:lnTo>
                  <a:pt x="35814" y="386334"/>
                </a:lnTo>
                <a:lnTo>
                  <a:pt x="36576" y="380238"/>
                </a:lnTo>
                <a:lnTo>
                  <a:pt x="38100" y="374142"/>
                </a:lnTo>
                <a:lnTo>
                  <a:pt x="38862" y="367284"/>
                </a:lnTo>
                <a:lnTo>
                  <a:pt x="41910" y="353568"/>
                </a:lnTo>
                <a:lnTo>
                  <a:pt x="42672" y="345948"/>
                </a:lnTo>
                <a:lnTo>
                  <a:pt x="44196" y="339090"/>
                </a:lnTo>
                <a:lnTo>
                  <a:pt x="45720" y="331470"/>
                </a:lnTo>
                <a:lnTo>
                  <a:pt x="47244" y="324612"/>
                </a:lnTo>
                <a:lnTo>
                  <a:pt x="50292" y="309372"/>
                </a:lnTo>
                <a:lnTo>
                  <a:pt x="51816" y="302514"/>
                </a:lnTo>
                <a:lnTo>
                  <a:pt x="54102" y="295656"/>
                </a:lnTo>
                <a:lnTo>
                  <a:pt x="57150" y="281940"/>
                </a:lnTo>
                <a:lnTo>
                  <a:pt x="58674" y="275844"/>
                </a:lnTo>
                <a:lnTo>
                  <a:pt x="60960" y="269748"/>
                </a:lnTo>
                <a:lnTo>
                  <a:pt x="62484" y="263652"/>
                </a:lnTo>
                <a:lnTo>
                  <a:pt x="83820" y="217932"/>
                </a:lnTo>
                <a:lnTo>
                  <a:pt x="108204" y="183642"/>
                </a:lnTo>
                <a:lnTo>
                  <a:pt x="112775" y="176022"/>
                </a:lnTo>
                <a:lnTo>
                  <a:pt x="123443" y="162306"/>
                </a:lnTo>
                <a:lnTo>
                  <a:pt x="129539" y="156210"/>
                </a:lnTo>
                <a:lnTo>
                  <a:pt x="140208" y="142494"/>
                </a:lnTo>
                <a:lnTo>
                  <a:pt x="150876" y="130302"/>
                </a:lnTo>
                <a:lnTo>
                  <a:pt x="155448" y="124206"/>
                </a:lnTo>
                <a:lnTo>
                  <a:pt x="164592" y="113538"/>
                </a:lnTo>
                <a:lnTo>
                  <a:pt x="169164" y="108966"/>
                </a:lnTo>
                <a:lnTo>
                  <a:pt x="176784" y="99822"/>
                </a:lnTo>
                <a:lnTo>
                  <a:pt x="179832" y="96012"/>
                </a:lnTo>
                <a:lnTo>
                  <a:pt x="182880" y="92964"/>
                </a:lnTo>
                <a:lnTo>
                  <a:pt x="185928" y="90678"/>
                </a:lnTo>
                <a:lnTo>
                  <a:pt x="187452" y="88392"/>
                </a:lnTo>
                <a:lnTo>
                  <a:pt x="188976" y="86868"/>
                </a:lnTo>
                <a:lnTo>
                  <a:pt x="189738" y="85344"/>
                </a:lnTo>
                <a:lnTo>
                  <a:pt x="190500" y="85344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9564623" y="144779"/>
            <a:ext cx="188595" cy="425450"/>
          </a:xfrm>
          <a:custGeom>
            <a:avLst/>
            <a:gdLst/>
            <a:ahLst/>
            <a:cxnLst/>
            <a:rect l="l" t="t" r="r" b="b"/>
            <a:pathLst>
              <a:path w="188595" h="425450">
                <a:moveTo>
                  <a:pt x="188214" y="84581"/>
                </a:moveTo>
                <a:lnTo>
                  <a:pt x="187452" y="86105"/>
                </a:lnTo>
                <a:lnTo>
                  <a:pt x="183642" y="89915"/>
                </a:lnTo>
                <a:lnTo>
                  <a:pt x="181356" y="92201"/>
                </a:lnTo>
                <a:lnTo>
                  <a:pt x="178308" y="95249"/>
                </a:lnTo>
                <a:lnTo>
                  <a:pt x="175260" y="99059"/>
                </a:lnTo>
                <a:lnTo>
                  <a:pt x="171450" y="103631"/>
                </a:lnTo>
                <a:lnTo>
                  <a:pt x="167640" y="107441"/>
                </a:lnTo>
                <a:lnTo>
                  <a:pt x="149352" y="128777"/>
                </a:lnTo>
                <a:lnTo>
                  <a:pt x="144018" y="134873"/>
                </a:lnTo>
                <a:lnTo>
                  <a:pt x="138684" y="141731"/>
                </a:lnTo>
                <a:lnTo>
                  <a:pt x="133350" y="147827"/>
                </a:lnTo>
                <a:lnTo>
                  <a:pt x="101346" y="188975"/>
                </a:lnTo>
                <a:lnTo>
                  <a:pt x="96774" y="195833"/>
                </a:lnTo>
                <a:lnTo>
                  <a:pt x="91440" y="202691"/>
                </a:lnTo>
                <a:lnTo>
                  <a:pt x="86868" y="209549"/>
                </a:lnTo>
                <a:lnTo>
                  <a:pt x="83058" y="216407"/>
                </a:lnTo>
                <a:lnTo>
                  <a:pt x="71628" y="234695"/>
                </a:lnTo>
                <a:lnTo>
                  <a:pt x="69342" y="240029"/>
                </a:lnTo>
                <a:lnTo>
                  <a:pt x="67056" y="246125"/>
                </a:lnTo>
                <a:lnTo>
                  <a:pt x="64770" y="250697"/>
                </a:lnTo>
                <a:lnTo>
                  <a:pt x="63246" y="256031"/>
                </a:lnTo>
                <a:lnTo>
                  <a:pt x="60960" y="261365"/>
                </a:lnTo>
                <a:lnTo>
                  <a:pt x="56388" y="279653"/>
                </a:lnTo>
                <a:lnTo>
                  <a:pt x="54864" y="286511"/>
                </a:lnTo>
                <a:lnTo>
                  <a:pt x="52578" y="293369"/>
                </a:lnTo>
                <a:lnTo>
                  <a:pt x="49530" y="307085"/>
                </a:lnTo>
                <a:lnTo>
                  <a:pt x="46482" y="322325"/>
                </a:lnTo>
                <a:lnTo>
                  <a:pt x="44958" y="329183"/>
                </a:lnTo>
                <a:lnTo>
                  <a:pt x="43434" y="336803"/>
                </a:lnTo>
                <a:lnTo>
                  <a:pt x="41910" y="343661"/>
                </a:lnTo>
                <a:lnTo>
                  <a:pt x="41148" y="350519"/>
                </a:lnTo>
                <a:lnTo>
                  <a:pt x="38100" y="364235"/>
                </a:lnTo>
                <a:lnTo>
                  <a:pt x="37338" y="371093"/>
                </a:lnTo>
                <a:lnTo>
                  <a:pt x="35814" y="377189"/>
                </a:lnTo>
                <a:lnTo>
                  <a:pt x="35052" y="383285"/>
                </a:lnTo>
                <a:lnTo>
                  <a:pt x="33528" y="389381"/>
                </a:lnTo>
                <a:lnTo>
                  <a:pt x="32766" y="395477"/>
                </a:lnTo>
                <a:lnTo>
                  <a:pt x="32004" y="400049"/>
                </a:lnTo>
                <a:lnTo>
                  <a:pt x="31242" y="405383"/>
                </a:lnTo>
                <a:lnTo>
                  <a:pt x="28956" y="416813"/>
                </a:lnTo>
                <a:lnTo>
                  <a:pt x="28956" y="419861"/>
                </a:lnTo>
                <a:lnTo>
                  <a:pt x="28194" y="422147"/>
                </a:lnTo>
                <a:lnTo>
                  <a:pt x="28194" y="423671"/>
                </a:lnTo>
                <a:lnTo>
                  <a:pt x="27432" y="424433"/>
                </a:lnTo>
                <a:lnTo>
                  <a:pt x="27432" y="425195"/>
                </a:lnTo>
                <a:lnTo>
                  <a:pt x="0" y="425195"/>
                </a:lnTo>
                <a:lnTo>
                  <a:pt x="0" y="198119"/>
                </a:lnTo>
                <a:lnTo>
                  <a:pt x="762" y="195833"/>
                </a:lnTo>
                <a:lnTo>
                  <a:pt x="2286" y="192023"/>
                </a:lnTo>
                <a:lnTo>
                  <a:pt x="3810" y="186689"/>
                </a:lnTo>
                <a:lnTo>
                  <a:pt x="5334" y="180593"/>
                </a:lnTo>
                <a:lnTo>
                  <a:pt x="8382" y="172973"/>
                </a:lnTo>
                <a:lnTo>
                  <a:pt x="10668" y="165353"/>
                </a:lnTo>
                <a:lnTo>
                  <a:pt x="14478" y="156971"/>
                </a:lnTo>
                <a:lnTo>
                  <a:pt x="17526" y="147827"/>
                </a:lnTo>
                <a:lnTo>
                  <a:pt x="21336" y="137921"/>
                </a:lnTo>
                <a:lnTo>
                  <a:pt x="25146" y="128777"/>
                </a:lnTo>
                <a:lnTo>
                  <a:pt x="29718" y="119633"/>
                </a:lnTo>
                <a:lnTo>
                  <a:pt x="34290" y="109727"/>
                </a:lnTo>
                <a:lnTo>
                  <a:pt x="39624" y="101345"/>
                </a:lnTo>
                <a:lnTo>
                  <a:pt x="44196" y="92201"/>
                </a:lnTo>
                <a:lnTo>
                  <a:pt x="54864" y="76961"/>
                </a:lnTo>
                <a:lnTo>
                  <a:pt x="61722" y="70103"/>
                </a:lnTo>
                <a:lnTo>
                  <a:pt x="75438" y="54863"/>
                </a:lnTo>
                <a:lnTo>
                  <a:pt x="83058" y="47243"/>
                </a:lnTo>
                <a:lnTo>
                  <a:pt x="90678" y="40385"/>
                </a:lnTo>
                <a:lnTo>
                  <a:pt x="98298" y="34289"/>
                </a:lnTo>
                <a:lnTo>
                  <a:pt x="105918" y="27431"/>
                </a:lnTo>
                <a:lnTo>
                  <a:pt x="112776" y="21335"/>
                </a:lnTo>
                <a:lnTo>
                  <a:pt x="119634" y="16001"/>
                </a:lnTo>
                <a:lnTo>
                  <a:pt x="125730" y="11429"/>
                </a:lnTo>
                <a:lnTo>
                  <a:pt x="130302" y="7619"/>
                </a:lnTo>
                <a:lnTo>
                  <a:pt x="134874" y="4571"/>
                </a:lnTo>
                <a:lnTo>
                  <a:pt x="138684" y="2285"/>
                </a:lnTo>
                <a:lnTo>
                  <a:pt x="140208" y="0"/>
                </a:lnTo>
                <a:lnTo>
                  <a:pt x="140970" y="0"/>
                </a:lnTo>
                <a:lnTo>
                  <a:pt x="188214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9629393" y="144018"/>
            <a:ext cx="220345" cy="428625"/>
          </a:xfrm>
          <a:custGeom>
            <a:avLst/>
            <a:gdLst/>
            <a:ahLst/>
            <a:cxnLst/>
            <a:rect l="l" t="t" r="r" b="b"/>
            <a:pathLst>
              <a:path w="220345" h="428625">
                <a:moveTo>
                  <a:pt x="220218" y="428243"/>
                </a:moveTo>
                <a:lnTo>
                  <a:pt x="220218" y="199643"/>
                </a:lnTo>
                <a:lnTo>
                  <a:pt x="219456" y="198881"/>
                </a:lnTo>
                <a:lnTo>
                  <a:pt x="219456" y="196595"/>
                </a:lnTo>
                <a:lnTo>
                  <a:pt x="217932" y="192785"/>
                </a:lnTo>
                <a:lnTo>
                  <a:pt x="217170" y="187451"/>
                </a:lnTo>
                <a:lnTo>
                  <a:pt x="214884" y="180593"/>
                </a:lnTo>
                <a:lnTo>
                  <a:pt x="201930" y="138683"/>
                </a:lnTo>
                <a:lnTo>
                  <a:pt x="185928" y="101345"/>
                </a:lnTo>
                <a:lnTo>
                  <a:pt x="169926" y="77723"/>
                </a:lnTo>
                <a:lnTo>
                  <a:pt x="163830" y="69341"/>
                </a:lnTo>
                <a:lnTo>
                  <a:pt x="156210" y="61721"/>
                </a:lnTo>
                <a:lnTo>
                  <a:pt x="147828" y="54101"/>
                </a:lnTo>
                <a:lnTo>
                  <a:pt x="140208" y="47243"/>
                </a:lnTo>
                <a:lnTo>
                  <a:pt x="131826" y="39623"/>
                </a:lnTo>
                <a:lnTo>
                  <a:pt x="123444" y="33527"/>
                </a:lnTo>
                <a:lnTo>
                  <a:pt x="115823" y="26669"/>
                </a:lnTo>
                <a:lnTo>
                  <a:pt x="107442" y="21335"/>
                </a:lnTo>
                <a:lnTo>
                  <a:pt x="100584" y="16001"/>
                </a:lnTo>
                <a:lnTo>
                  <a:pt x="93726" y="11429"/>
                </a:lnTo>
                <a:lnTo>
                  <a:pt x="88392" y="7619"/>
                </a:lnTo>
                <a:lnTo>
                  <a:pt x="83820" y="4571"/>
                </a:lnTo>
                <a:lnTo>
                  <a:pt x="80010" y="2285"/>
                </a:lnTo>
                <a:lnTo>
                  <a:pt x="77724" y="761"/>
                </a:lnTo>
                <a:lnTo>
                  <a:pt x="76962" y="0"/>
                </a:lnTo>
                <a:lnTo>
                  <a:pt x="76200" y="761"/>
                </a:lnTo>
                <a:lnTo>
                  <a:pt x="74676" y="1523"/>
                </a:lnTo>
                <a:lnTo>
                  <a:pt x="72390" y="3047"/>
                </a:lnTo>
                <a:lnTo>
                  <a:pt x="68580" y="5333"/>
                </a:lnTo>
                <a:lnTo>
                  <a:pt x="64769" y="8381"/>
                </a:lnTo>
                <a:lnTo>
                  <a:pt x="54102" y="16001"/>
                </a:lnTo>
                <a:lnTo>
                  <a:pt x="48006" y="20573"/>
                </a:lnTo>
                <a:lnTo>
                  <a:pt x="41910" y="25907"/>
                </a:lnTo>
                <a:lnTo>
                  <a:pt x="35814" y="30479"/>
                </a:lnTo>
                <a:lnTo>
                  <a:pt x="28956" y="36575"/>
                </a:lnTo>
                <a:lnTo>
                  <a:pt x="22859" y="41909"/>
                </a:lnTo>
                <a:lnTo>
                  <a:pt x="16764" y="48005"/>
                </a:lnTo>
                <a:lnTo>
                  <a:pt x="10667" y="54863"/>
                </a:lnTo>
                <a:lnTo>
                  <a:pt x="0" y="67055"/>
                </a:lnTo>
                <a:lnTo>
                  <a:pt x="762" y="67055"/>
                </a:lnTo>
                <a:lnTo>
                  <a:pt x="1524" y="68579"/>
                </a:lnTo>
                <a:lnTo>
                  <a:pt x="3048" y="69341"/>
                </a:lnTo>
                <a:lnTo>
                  <a:pt x="5334" y="70865"/>
                </a:lnTo>
                <a:lnTo>
                  <a:pt x="8382" y="73151"/>
                </a:lnTo>
                <a:lnTo>
                  <a:pt x="11430" y="76199"/>
                </a:lnTo>
                <a:lnTo>
                  <a:pt x="15240" y="79247"/>
                </a:lnTo>
                <a:lnTo>
                  <a:pt x="19050" y="83057"/>
                </a:lnTo>
                <a:lnTo>
                  <a:pt x="23622" y="86867"/>
                </a:lnTo>
                <a:lnTo>
                  <a:pt x="28956" y="90677"/>
                </a:lnTo>
                <a:lnTo>
                  <a:pt x="33528" y="95249"/>
                </a:lnTo>
                <a:lnTo>
                  <a:pt x="39624" y="100583"/>
                </a:lnTo>
                <a:lnTo>
                  <a:pt x="44958" y="105917"/>
                </a:lnTo>
                <a:lnTo>
                  <a:pt x="51053" y="111251"/>
                </a:lnTo>
                <a:lnTo>
                  <a:pt x="69342" y="129539"/>
                </a:lnTo>
                <a:lnTo>
                  <a:pt x="76200" y="135635"/>
                </a:lnTo>
                <a:lnTo>
                  <a:pt x="94488" y="156209"/>
                </a:lnTo>
                <a:lnTo>
                  <a:pt x="100584" y="163829"/>
                </a:lnTo>
                <a:lnTo>
                  <a:pt x="106680" y="170687"/>
                </a:lnTo>
                <a:lnTo>
                  <a:pt x="112776" y="178307"/>
                </a:lnTo>
                <a:lnTo>
                  <a:pt x="118110" y="185165"/>
                </a:lnTo>
                <a:lnTo>
                  <a:pt x="123444" y="192785"/>
                </a:lnTo>
                <a:lnTo>
                  <a:pt x="132588" y="208025"/>
                </a:lnTo>
                <a:lnTo>
                  <a:pt x="137160" y="214883"/>
                </a:lnTo>
                <a:lnTo>
                  <a:pt x="140970" y="222503"/>
                </a:lnTo>
                <a:lnTo>
                  <a:pt x="144018" y="230123"/>
                </a:lnTo>
                <a:lnTo>
                  <a:pt x="147066" y="236981"/>
                </a:lnTo>
                <a:lnTo>
                  <a:pt x="150114" y="247649"/>
                </a:lnTo>
                <a:lnTo>
                  <a:pt x="152400" y="252983"/>
                </a:lnTo>
                <a:lnTo>
                  <a:pt x="153924" y="259079"/>
                </a:lnTo>
                <a:lnTo>
                  <a:pt x="156972" y="272795"/>
                </a:lnTo>
                <a:lnTo>
                  <a:pt x="159258" y="279653"/>
                </a:lnTo>
                <a:lnTo>
                  <a:pt x="160782" y="287273"/>
                </a:lnTo>
                <a:lnTo>
                  <a:pt x="163068" y="294893"/>
                </a:lnTo>
                <a:lnTo>
                  <a:pt x="164592" y="302513"/>
                </a:lnTo>
                <a:lnTo>
                  <a:pt x="166116" y="310895"/>
                </a:lnTo>
                <a:lnTo>
                  <a:pt x="168402" y="318515"/>
                </a:lnTo>
                <a:lnTo>
                  <a:pt x="169926" y="326897"/>
                </a:lnTo>
                <a:lnTo>
                  <a:pt x="172212" y="334517"/>
                </a:lnTo>
                <a:lnTo>
                  <a:pt x="173736" y="342899"/>
                </a:lnTo>
                <a:lnTo>
                  <a:pt x="179832" y="373379"/>
                </a:lnTo>
                <a:lnTo>
                  <a:pt x="182880" y="387095"/>
                </a:lnTo>
                <a:lnTo>
                  <a:pt x="184404" y="393191"/>
                </a:lnTo>
                <a:lnTo>
                  <a:pt x="185166" y="399287"/>
                </a:lnTo>
                <a:lnTo>
                  <a:pt x="186690" y="404621"/>
                </a:lnTo>
                <a:lnTo>
                  <a:pt x="187452" y="409955"/>
                </a:lnTo>
                <a:lnTo>
                  <a:pt x="188214" y="414527"/>
                </a:lnTo>
                <a:lnTo>
                  <a:pt x="188976" y="418337"/>
                </a:lnTo>
                <a:lnTo>
                  <a:pt x="190500" y="424433"/>
                </a:lnTo>
                <a:lnTo>
                  <a:pt x="190500" y="425957"/>
                </a:lnTo>
                <a:lnTo>
                  <a:pt x="191262" y="427481"/>
                </a:lnTo>
                <a:lnTo>
                  <a:pt x="191262" y="428243"/>
                </a:lnTo>
                <a:lnTo>
                  <a:pt x="220218" y="428243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9629393" y="144779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0" y="66294"/>
                </a:moveTo>
                <a:lnTo>
                  <a:pt x="762" y="67056"/>
                </a:lnTo>
                <a:lnTo>
                  <a:pt x="1524" y="67818"/>
                </a:lnTo>
                <a:lnTo>
                  <a:pt x="3048" y="68580"/>
                </a:lnTo>
                <a:lnTo>
                  <a:pt x="5334" y="70866"/>
                </a:lnTo>
                <a:lnTo>
                  <a:pt x="7620" y="73152"/>
                </a:lnTo>
                <a:lnTo>
                  <a:pt x="10668" y="75438"/>
                </a:lnTo>
                <a:lnTo>
                  <a:pt x="15240" y="78486"/>
                </a:lnTo>
                <a:lnTo>
                  <a:pt x="19050" y="82296"/>
                </a:lnTo>
                <a:lnTo>
                  <a:pt x="23622" y="86106"/>
                </a:lnTo>
                <a:lnTo>
                  <a:pt x="28194" y="90678"/>
                </a:lnTo>
                <a:lnTo>
                  <a:pt x="38862" y="99822"/>
                </a:lnTo>
                <a:lnTo>
                  <a:pt x="51053" y="110490"/>
                </a:lnTo>
                <a:lnTo>
                  <a:pt x="56388" y="115824"/>
                </a:lnTo>
                <a:lnTo>
                  <a:pt x="62484" y="122682"/>
                </a:lnTo>
                <a:lnTo>
                  <a:pt x="69342" y="128778"/>
                </a:lnTo>
                <a:lnTo>
                  <a:pt x="75438" y="134874"/>
                </a:lnTo>
                <a:lnTo>
                  <a:pt x="105918" y="169164"/>
                </a:lnTo>
                <a:lnTo>
                  <a:pt x="112014" y="176784"/>
                </a:lnTo>
                <a:lnTo>
                  <a:pt x="117348" y="184404"/>
                </a:lnTo>
                <a:lnTo>
                  <a:pt x="122682" y="191262"/>
                </a:lnTo>
                <a:lnTo>
                  <a:pt x="131826" y="206502"/>
                </a:lnTo>
                <a:lnTo>
                  <a:pt x="136398" y="213360"/>
                </a:lnTo>
                <a:lnTo>
                  <a:pt x="139446" y="220980"/>
                </a:lnTo>
                <a:lnTo>
                  <a:pt x="143256" y="228600"/>
                </a:lnTo>
                <a:lnTo>
                  <a:pt x="145542" y="235458"/>
                </a:lnTo>
                <a:lnTo>
                  <a:pt x="147828" y="240030"/>
                </a:lnTo>
                <a:lnTo>
                  <a:pt x="149352" y="245364"/>
                </a:lnTo>
                <a:lnTo>
                  <a:pt x="153924" y="263652"/>
                </a:lnTo>
                <a:lnTo>
                  <a:pt x="156210" y="270510"/>
                </a:lnTo>
                <a:lnTo>
                  <a:pt x="157734" y="278130"/>
                </a:lnTo>
                <a:lnTo>
                  <a:pt x="160020" y="284988"/>
                </a:lnTo>
                <a:lnTo>
                  <a:pt x="161544" y="292608"/>
                </a:lnTo>
                <a:lnTo>
                  <a:pt x="163068" y="300990"/>
                </a:lnTo>
                <a:lnTo>
                  <a:pt x="165354" y="308610"/>
                </a:lnTo>
                <a:lnTo>
                  <a:pt x="166878" y="316230"/>
                </a:lnTo>
                <a:lnTo>
                  <a:pt x="168402" y="324612"/>
                </a:lnTo>
                <a:lnTo>
                  <a:pt x="170688" y="332232"/>
                </a:lnTo>
                <a:lnTo>
                  <a:pt x="172212" y="340614"/>
                </a:lnTo>
                <a:lnTo>
                  <a:pt x="176784" y="363474"/>
                </a:lnTo>
                <a:lnTo>
                  <a:pt x="179070" y="370332"/>
                </a:lnTo>
                <a:lnTo>
                  <a:pt x="179832" y="377190"/>
                </a:lnTo>
                <a:lnTo>
                  <a:pt x="182880" y="390906"/>
                </a:lnTo>
                <a:lnTo>
                  <a:pt x="183642" y="396240"/>
                </a:lnTo>
                <a:lnTo>
                  <a:pt x="185166" y="401574"/>
                </a:lnTo>
                <a:lnTo>
                  <a:pt x="189738" y="422910"/>
                </a:lnTo>
                <a:lnTo>
                  <a:pt x="189738" y="425196"/>
                </a:lnTo>
                <a:lnTo>
                  <a:pt x="217932" y="425196"/>
                </a:lnTo>
                <a:lnTo>
                  <a:pt x="217932" y="197358"/>
                </a:lnTo>
                <a:lnTo>
                  <a:pt x="217170" y="195072"/>
                </a:lnTo>
                <a:lnTo>
                  <a:pt x="216408" y="191262"/>
                </a:lnTo>
                <a:lnTo>
                  <a:pt x="214884" y="185928"/>
                </a:lnTo>
                <a:lnTo>
                  <a:pt x="213360" y="179832"/>
                </a:lnTo>
                <a:lnTo>
                  <a:pt x="211074" y="172974"/>
                </a:lnTo>
                <a:lnTo>
                  <a:pt x="196596" y="128016"/>
                </a:lnTo>
                <a:lnTo>
                  <a:pt x="179832" y="92202"/>
                </a:lnTo>
                <a:lnTo>
                  <a:pt x="139446" y="46482"/>
                </a:lnTo>
                <a:lnTo>
                  <a:pt x="106680" y="21336"/>
                </a:lnTo>
                <a:lnTo>
                  <a:pt x="99822" y="16002"/>
                </a:lnTo>
                <a:lnTo>
                  <a:pt x="92964" y="11430"/>
                </a:lnTo>
                <a:lnTo>
                  <a:pt x="87630" y="7620"/>
                </a:lnTo>
                <a:lnTo>
                  <a:pt x="83058" y="4572"/>
                </a:lnTo>
                <a:lnTo>
                  <a:pt x="79248" y="2286"/>
                </a:lnTo>
                <a:lnTo>
                  <a:pt x="76962" y="0"/>
                </a:lnTo>
                <a:lnTo>
                  <a:pt x="75438" y="0"/>
                </a:lnTo>
                <a:lnTo>
                  <a:pt x="73914" y="1524"/>
                </a:lnTo>
                <a:lnTo>
                  <a:pt x="71628" y="3048"/>
                </a:lnTo>
                <a:lnTo>
                  <a:pt x="67818" y="5334"/>
                </a:lnTo>
                <a:lnTo>
                  <a:pt x="64008" y="8382"/>
                </a:lnTo>
                <a:lnTo>
                  <a:pt x="53340" y="16002"/>
                </a:lnTo>
                <a:lnTo>
                  <a:pt x="48006" y="20574"/>
                </a:lnTo>
                <a:lnTo>
                  <a:pt x="41910" y="25908"/>
                </a:lnTo>
                <a:lnTo>
                  <a:pt x="35052" y="30480"/>
                </a:lnTo>
                <a:lnTo>
                  <a:pt x="28956" y="35814"/>
                </a:lnTo>
                <a:lnTo>
                  <a:pt x="4571" y="60198"/>
                </a:lnTo>
                <a:lnTo>
                  <a:pt x="0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357377" y="573023"/>
            <a:ext cx="85090" cy="6645909"/>
          </a:xfrm>
          <a:custGeom>
            <a:avLst/>
            <a:gdLst/>
            <a:ahLst/>
            <a:cxnLst/>
            <a:rect l="l" t="t" r="r" b="b"/>
            <a:pathLst>
              <a:path w="85090" h="6645909">
                <a:moveTo>
                  <a:pt x="0" y="6645402"/>
                </a:moveTo>
                <a:lnTo>
                  <a:pt x="84581" y="6645402"/>
                </a:lnTo>
                <a:lnTo>
                  <a:pt x="84581" y="0"/>
                </a:lnTo>
                <a:lnTo>
                  <a:pt x="0" y="0"/>
                </a:lnTo>
                <a:lnTo>
                  <a:pt x="0" y="6645402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56210" y="573023"/>
            <a:ext cx="86360" cy="6645909"/>
          </a:xfrm>
          <a:custGeom>
            <a:avLst/>
            <a:gdLst/>
            <a:ahLst/>
            <a:cxnLst/>
            <a:rect l="l" t="t" r="r" b="b"/>
            <a:pathLst>
              <a:path w="86360" h="6645909">
                <a:moveTo>
                  <a:pt x="0" y="6645402"/>
                </a:moveTo>
                <a:lnTo>
                  <a:pt x="86105" y="6645402"/>
                </a:lnTo>
                <a:lnTo>
                  <a:pt x="86105" y="0"/>
                </a:lnTo>
                <a:lnTo>
                  <a:pt x="0" y="0"/>
                </a:lnTo>
                <a:lnTo>
                  <a:pt x="0" y="6645402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56973" y="573023"/>
            <a:ext cx="283845" cy="6644640"/>
          </a:xfrm>
          <a:custGeom>
            <a:avLst/>
            <a:gdLst/>
            <a:ahLst/>
            <a:cxnLst/>
            <a:rect l="l" t="t" r="r" b="b"/>
            <a:pathLst>
              <a:path w="283845" h="6644640">
                <a:moveTo>
                  <a:pt x="283465" y="0"/>
                </a:moveTo>
                <a:lnTo>
                  <a:pt x="283465" y="6644531"/>
                </a:lnTo>
                <a:lnTo>
                  <a:pt x="0" y="6644531"/>
                </a:lnTo>
                <a:lnTo>
                  <a:pt x="0" y="0"/>
                </a:lnTo>
              </a:path>
            </a:pathLst>
          </a:custGeom>
          <a:ln w="46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242315" y="573023"/>
            <a:ext cx="115570" cy="6645909"/>
          </a:xfrm>
          <a:custGeom>
            <a:avLst/>
            <a:gdLst/>
            <a:ahLst/>
            <a:cxnLst/>
            <a:rect l="l" t="t" r="r" b="b"/>
            <a:pathLst>
              <a:path w="115570" h="6645909">
                <a:moveTo>
                  <a:pt x="0" y="0"/>
                </a:moveTo>
                <a:lnTo>
                  <a:pt x="0" y="6645402"/>
                </a:lnTo>
                <a:lnTo>
                  <a:pt x="115062" y="6645402"/>
                </a:lnTo>
                <a:lnTo>
                  <a:pt x="115062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9764268" y="573023"/>
            <a:ext cx="85090" cy="6645909"/>
          </a:xfrm>
          <a:custGeom>
            <a:avLst/>
            <a:gdLst/>
            <a:ahLst/>
            <a:cxnLst/>
            <a:rect l="l" t="t" r="r" b="b"/>
            <a:pathLst>
              <a:path w="85090" h="6645909">
                <a:moveTo>
                  <a:pt x="0" y="6645402"/>
                </a:moveTo>
                <a:lnTo>
                  <a:pt x="84582" y="6645402"/>
                </a:lnTo>
                <a:lnTo>
                  <a:pt x="84582" y="0"/>
                </a:lnTo>
                <a:lnTo>
                  <a:pt x="0" y="0"/>
                </a:lnTo>
                <a:lnTo>
                  <a:pt x="0" y="6645402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9563100" y="573023"/>
            <a:ext cx="86360" cy="6645909"/>
          </a:xfrm>
          <a:custGeom>
            <a:avLst/>
            <a:gdLst/>
            <a:ahLst/>
            <a:cxnLst/>
            <a:rect l="l" t="t" r="r" b="b"/>
            <a:pathLst>
              <a:path w="86359" h="6645909">
                <a:moveTo>
                  <a:pt x="0" y="6645402"/>
                </a:moveTo>
                <a:lnTo>
                  <a:pt x="86105" y="6645402"/>
                </a:lnTo>
                <a:lnTo>
                  <a:pt x="86105" y="0"/>
                </a:lnTo>
                <a:lnTo>
                  <a:pt x="0" y="0"/>
                </a:lnTo>
                <a:lnTo>
                  <a:pt x="0" y="6645402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9563880" y="573023"/>
            <a:ext cx="283845" cy="6644640"/>
          </a:xfrm>
          <a:custGeom>
            <a:avLst/>
            <a:gdLst/>
            <a:ahLst/>
            <a:cxnLst/>
            <a:rect l="l" t="t" r="r" b="b"/>
            <a:pathLst>
              <a:path w="283845" h="6644640">
                <a:moveTo>
                  <a:pt x="283465" y="0"/>
                </a:moveTo>
                <a:lnTo>
                  <a:pt x="283465" y="6644531"/>
                </a:lnTo>
                <a:lnTo>
                  <a:pt x="0" y="6644531"/>
                </a:lnTo>
                <a:lnTo>
                  <a:pt x="0" y="0"/>
                </a:lnTo>
              </a:path>
            </a:pathLst>
          </a:custGeom>
          <a:ln w="46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9649206" y="573023"/>
            <a:ext cx="115570" cy="6645909"/>
          </a:xfrm>
          <a:custGeom>
            <a:avLst/>
            <a:gdLst/>
            <a:ahLst/>
            <a:cxnLst/>
            <a:rect l="l" t="t" r="r" b="b"/>
            <a:pathLst>
              <a:path w="115570" h="6645909">
                <a:moveTo>
                  <a:pt x="0" y="0"/>
                </a:moveTo>
                <a:lnTo>
                  <a:pt x="0" y="6645402"/>
                </a:lnTo>
                <a:lnTo>
                  <a:pt x="115061" y="6645402"/>
                </a:lnTo>
                <a:lnTo>
                  <a:pt x="115061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470916" y="7274814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99822" y="7274814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584" y="7275576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5">
                <a:moveTo>
                  <a:pt x="396240" y="113538"/>
                </a:moveTo>
                <a:lnTo>
                  <a:pt x="396240" y="0"/>
                </a:lnTo>
                <a:lnTo>
                  <a:pt x="0" y="0"/>
                </a:lnTo>
                <a:lnTo>
                  <a:pt x="0" y="113538"/>
                </a:lnTo>
                <a:lnTo>
                  <a:pt x="396240" y="113538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470916" y="7303769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4"/>
                </a:moveTo>
                <a:lnTo>
                  <a:pt x="57150" y="371094"/>
                </a:lnTo>
                <a:lnTo>
                  <a:pt x="57150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1627" y="7303769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4" h="371475">
                <a:moveTo>
                  <a:pt x="0" y="371094"/>
                </a:moveTo>
                <a:lnTo>
                  <a:pt x="56388" y="371094"/>
                </a:lnTo>
                <a:lnTo>
                  <a:pt x="56388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2389" y="7304531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453390" y="368046"/>
                </a:moveTo>
                <a:lnTo>
                  <a:pt x="453390" y="0"/>
                </a:lnTo>
                <a:lnTo>
                  <a:pt x="0" y="0"/>
                </a:lnTo>
                <a:lnTo>
                  <a:pt x="0" y="368046"/>
                </a:lnTo>
                <a:lnTo>
                  <a:pt x="453390" y="368046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441959" y="7218426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7"/>
                </a:moveTo>
                <a:lnTo>
                  <a:pt x="28956" y="456437"/>
                </a:lnTo>
                <a:lnTo>
                  <a:pt x="28956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128015" y="7218426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10" h="456565">
                <a:moveTo>
                  <a:pt x="0" y="456437"/>
                </a:moveTo>
                <a:lnTo>
                  <a:pt x="28955" y="456437"/>
                </a:lnTo>
                <a:lnTo>
                  <a:pt x="28955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128778" y="7219188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339852" y="453390"/>
                </a:moveTo>
                <a:lnTo>
                  <a:pt x="339852" y="0"/>
                </a:lnTo>
                <a:lnTo>
                  <a:pt x="0" y="0"/>
                </a:lnTo>
                <a:lnTo>
                  <a:pt x="0" y="453390"/>
                </a:lnTo>
                <a:lnTo>
                  <a:pt x="339852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156971" y="7218426"/>
            <a:ext cx="285115" cy="456565"/>
          </a:xfrm>
          <a:custGeom>
            <a:avLst/>
            <a:gdLst/>
            <a:ahLst/>
            <a:cxnLst/>
            <a:rect l="l" t="t" r="r" b="b"/>
            <a:pathLst>
              <a:path w="285115" h="456565">
                <a:moveTo>
                  <a:pt x="0" y="0"/>
                </a:moveTo>
                <a:lnTo>
                  <a:pt x="0" y="456437"/>
                </a:lnTo>
                <a:lnTo>
                  <a:pt x="284988" y="456437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156971" y="7219188"/>
            <a:ext cx="283845" cy="453390"/>
          </a:xfrm>
          <a:custGeom>
            <a:avLst/>
            <a:gdLst/>
            <a:ahLst/>
            <a:cxnLst/>
            <a:rect l="l" t="t" r="r" b="b"/>
            <a:pathLst>
              <a:path w="283845" h="453390">
                <a:moveTo>
                  <a:pt x="283464" y="453390"/>
                </a:moveTo>
                <a:lnTo>
                  <a:pt x="283464" y="0"/>
                </a:lnTo>
                <a:lnTo>
                  <a:pt x="0" y="0"/>
                </a:lnTo>
                <a:lnTo>
                  <a:pt x="0" y="453390"/>
                </a:lnTo>
                <a:lnTo>
                  <a:pt x="283464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156971" y="7246619"/>
            <a:ext cx="285115" cy="428625"/>
          </a:xfrm>
          <a:custGeom>
            <a:avLst/>
            <a:gdLst/>
            <a:ahLst/>
            <a:cxnLst/>
            <a:rect l="l" t="t" r="r" b="b"/>
            <a:pathLst>
              <a:path w="285115" h="428625">
                <a:moveTo>
                  <a:pt x="284988" y="428244"/>
                </a:moveTo>
                <a:lnTo>
                  <a:pt x="284988" y="199644"/>
                </a:lnTo>
                <a:lnTo>
                  <a:pt x="234695" y="85343"/>
                </a:lnTo>
                <a:lnTo>
                  <a:pt x="142494" y="0"/>
                </a:lnTo>
                <a:lnTo>
                  <a:pt x="41909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4988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282702" y="7376159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4" h="299084">
                <a:moveTo>
                  <a:pt x="159258" y="298704"/>
                </a:moveTo>
                <a:lnTo>
                  <a:pt x="118872" y="128016"/>
                </a:lnTo>
                <a:lnTo>
                  <a:pt x="89916" y="36576"/>
                </a:lnTo>
                <a:lnTo>
                  <a:pt x="59436" y="0"/>
                </a:lnTo>
                <a:lnTo>
                  <a:pt x="0" y="80772"/>
                </a:lnTo>
                <a:lnTo>
                  <a:pt x="2286" y="83058"/>
                </a:lnTo>
                <a:lnTo>
                  <a:pt x="4572" y="86106"/>
                </a:lnTo>
                <a:lnTo>
                  <a:pt x="7620" y="89916"/>
                </a:lnTo>
                <a:lnTo>
                  <a:pt x="10668" y="94488"/>
                </a:lnTo>
                <a:lnTo>
                  <a:pt x="19812" y="105156"/>
                </a:lnTo>
                <a:lnTo>
                  <a:pt x="28956" y="118872"/>
                </a:lnTo>
                <a:lnTo>
                  <a:pt x="33528" y="126492"/>
                </a:lnTo>
                <a:lnTo>
                  <a:pt x="38862" y="134874"/>
                </a:lnTo>
                <a:lnTo>
                  <a:pt x="48006" y="150114"/>
                </a:lnTo>
                <a:lnTo>
                  <a:pt x="51816" y="158496"/>
                </a:lnTo>
                <a:lnTo>
                  <a:pt x="55626" y="166116"/>
                </a:lnTo>
                <a:lnTo>
                  <a:pt x="58674" y="173736"/>
                </a:lnTo>
                <a:lnTo>
                  <a:pt x="63246" y="190500"/>
                </a:lnTo>
                <a:lnTo>
                  <a:pt x="64770" y="199644"/>
                </a:lnTo>
                <a:lnTo>
                  <a:pt x="66294" y="210312"/>
                </a:lnTo>
                <a:lnTo>
                  <a:pt x="67818" y="220218"/>
                </a:lnTo>
                <a:lnTo>
                  <a:pt x="69342" y="230886"/>
                </a:lnTo>
                <a:lnTo>
                  <a:pt x="70104" y="240792"/>
                </a:lnTo>
                <a:lnTo>
                  <a:pt x="71628" y="251460"/>
                </a:lnTo>
                <a:lnTo>
                  <a:pt x="71628" y="260604"/>
                </a:lnTo>
                <a:lnTo>
                  <a:pt x="72390" y="269748"/>
                </a:lnTo>
                <a:lnTo>
                  <a:pt x="73152" y="277368"/>
                </a:lnTo>
                <a:lnTo>
                  <a:pt x="73152" y="284226"/>
                </a:lnTo>
                <a:lnTo>
                  <a:pt x="73914" y="290322"/>
                </a:lnTo>
                <a:lnTo>
                  <a:pt x="73914" y="298704"/>
                </a:lnTo>
                <a:lnTo>
                  <a:pt x="159258" y="29870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281940" y="7376159"/>
            <a:ext cx="158750" cy="296545"/>
          </a:xfrm>
          <a:custGeom>
            <a:avLst/>
            <a:gdLst/>
            <a:ahLst/>
            <a:cxnLst/>
            <a:rect l="l" t="t" r="r" b="b"/>
            <a:pathLst>
              <a:path w="158750" h="296545">
                <a:moveTo>
                  <a:pt x="0" y="80009"/>
                </a:moveTo>
                <a:lnTo>
                  <a:pt x="762" y="80771"/>
                </a:lnTo>
                <a:lnTo>
                  <a:pt x="2286" y="82295"/>
                </a:lnTo>
                <a:lnTo>
                  <a:pt x="4572" y="85343"/>
                </a:lnTo>
                <a:lnTo>
                  <a:pt x="7620" y="88391"/>
                </a:lnTo>
                <a:lnTo>
                  <a:pt x="10668" y="92963"/>
                </a:lnTo>
                <a:lnTo>
                  <a:pt x="15240" y="98297"/>
                </a:lnTo>
                <a:lnTo>
                  <a:pt x="19812" y="104393"/>
                </a:lnTo>
                <a:lnTo>
                  <a:pt x="28956" y="118109"/>
                </a:lnTo>
                <a:lnTo>
                  <a:pt x="33528" y="125729"/>
                </a:lnTo>
                <a:lnTo>
                  <a:pt x="38862" y="133349"/>
                </a:lnTo>
                <a:lnTo>
                  <a:pt x="57912" y="172211"/>
                </a:lnTo>
                <a:lnTo>
                  <a:pt x="62484" y="188975"/>
                </a:lnTo>
                <a:lnTo>
                  <a:pt x="64770" y="198119"/>
                </a:lnTo>
                <a:lnTo>
                  <a:pt x="66294" y="208025"/>
                </a:lnTo>
                <a:lnTo>
                  <a:pt x="69342" y="229361"/>
                </a:lnTo>
                <a:lnTo>
                  <a:pt x="70866" y="249173"/>
                </a:lnTo>
                <a:lnTo>
                  <a:pt x="72390" y="267461"/>
                </a:lnTo>
                <a:lnTo>
                  <a:pt x="72390" y="275081"/>
                </a:lnTo>
                <a:lnTo>
                  <a:pt x="73152" y="281939"/>
                </a:lnTo>
                <a:lnTo>
                  <a:pt x="73152" y="296417"/>
                </a:lnTo>
                <a:lnTo>
                  <a:pt x="158496" y="296417"/>
                </a:lnTo>
                <a:lnTo>
                  <a:pt x="118110" y="126491"/>
                </a:lnTo>
                <a:lnTo>
                  <a:pt x="89916" y="36575"/>
                </a:lnTo>
                <a:lnTo>
                  <a:pt x="59436" y="0"/>
                </a:lnTo>
                <a:lnTo>
                  <a:pt x="0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156971" y="7331964"/>
            <a:ext cx="212725" cy="342900"/>
          </a:xfrm>
          <a:custGeom>
            <a:avLst/>
            <a:gdLst/>
            <a:ahLst/>
            <a:cxnLst/>
            <a:rect l="l" t="t" r="r" b="b"/>
            <a:pathLst>
              <a:path w="212725" h="342900">
                <a:moveTo>
                  <a:pt x="212597" y="91440"/>
                </a:moveTo>
                <a:lnTo>
                  <a:pt x="169163" y="0"/>
                </a:lnTo>
                <a:lnTo>
                  <a:pt x="94487" y="64008"/>
                </a:lnTo>
                <a:lnTo>
                  <a:pt x="61721" y="149352"/>
                </a:lnTo>
                <a:lnTo>
                  <a:pt x="0" y="342900"/>
                </a:lnTo>
                <a:lnTo>
                  <a:pt x="85344" y="342900"/>
                </a:lnTo>
                <a:lnTo>
                  <a:pt x="85344" y="341376"/>
                </a:lnTo>
                <a:lnTo>
                  <a:pt x="86105" y="338328"/>
                </a:lnTo>
                <a:lnTo>
                  <a:pt x="86105" y="333756"/>
                </a:lnTo>
                <a:lnTo>
                  <a:pt x="86868" y="328422"/>
                </a:lnTo>
                <a:lnTo>
                  <a:pt x="86868" y="320802"/>
                </a:lnTo>
                <a:lnTo>
                  <a:pt x="88392" y="303276"/>
                </a:lnTo>
                <a:lnTo>
                  <a:pt x="89916" y="293370"/>
                </a:lnTo>
                <a:lnTo>
                  <a:pt x="90678" y="283464"/>
                </a:lnTo>
                <a:lnTo>
                  <a:pt x="92201" y="272796"/>
                </a:lnTo>
                <a:lnTo>
                  <a:pt x="92963" y="262128"/>
                </a:lnTo>
                <a:lnTo>
                  <a:pt x="96011" y="240792"/>
                </a:lnTo>
                <a:lnTo>
                  <a:pt x="98297" y="231648"/>
                </a:lnTo>
                <a:lnTo>
                  <a:pt x="99821" y="222504"/>
                </a:lnTo>
                <a:lnTo>
                  <a:pt x="102107" y="214122"/>
                </a:lnTo>
                <a:lnTo>
                  <a:pt x="118872" y="178308"/>
                </a:lnTo>
                <a:lnTo>
                  <a:pt x="145541" y="146304"/>
                </a:lnTo>
                <a:lnTo>
                  <a:pt x="154685" y="136398"/>
                </a:lnTo>
                <a:lnTo>
                  <a:pt x="164591" y="128016"/>
                </a:lnTo>
                <a:lnTo>
                  <a:pt x="173735" y="119634"/>
                </a:lnTo>
                <a:lnTo>
                  <a:pt x="182879" y="112776"/>
                </a:lnTo>
                <a:lnTo>
                  <a:pt x="191261" y="106680"/>
                </a:lnTo>
                <a:lnTo>
                  <a:pt x="198119" y="101346"/>
                </a:lnTo>
                <a:lnTo>
                  <a:pt x="204215" y="97536"/>
                </a:lnTo>
                <a:lnTo>
                  <a:pt x="208787" y="93726"/>
                </a:lnTo>
                <a:lnTo>
                  <a:pt x="211836" y="92202"/>
                </a:lnTo>
                <a:lnTo>
                  <a:pt x="212597" y="91440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156971" y="7331964"/>
            <a:ext cx="212090" cy="340995"/>
          </a:xfrm>
          <a:custGeom>
            <a:avLst/>
            <a:gdLst/>
            <a:ahLst/>
            <a:cxnLst/>
            <a:rect l="l" t="t" r="r" b="b"/>
            <a:pathLst>
              <a:path w="212090" h="340995">
                <a:moveTo>
                  <a:pt x="211836" y="90677"/>
                </a:moveTo>
                <a:lnTo>
                  <a:pt x="210311" y="91439"/>
                </a:lnTo>
                <a:lnTo>
                  <a:pt x="207264" y="93725"/>
                </a:lnTo>
                <a:lnTo>
                  <a:pt x="202692" y="96773"/>
                </a:lnTo>
                <a:lnTo>
                  <a:pt x="197358" y="100583"/>
                </a:lnTo>
                <a:lnTo>
                  <a:pt x="189738" y="105917"/>
                </a:lnTo>
                <a:lnTo>
                  <a:pt x="181356" y="112013"/>
                </a:lnTo>
                <a:lnTo>
                  <a:pt x="172974" y="118871"/>
                </a:lnTo>
                <a:lnTo>
                  <a:pt x="163829" y="127253"/>
                </a:lnTo>
                <a:lnTo>
                  <a:pt x="153924" y="135635"/>
                </a:lnTo>
                <a:lnTo>
                  <a:pt x="118110" y="176783"/>
                </a:lnTo>
                <a:lnTo>
                  <a:pt x="101346" y="212597"/>
                </a:lnTo>
                <a:lnTo>
                  <a:pt x="94488" y="249935"/>
                </a:lnTo>
                <a:lnTo>
                  <a:pt x="92964" y="259841"/>
                </a:lnTo>
                <a:lnTo>
                  <a:pt x="89916" y="281177"/>
                </a:lnTo>
                <a:lnTo>
                  <a:pt x="89154" y="291845"/>
                </a:lnTo>
                <a:lnTo>
                  <a:pt x="88392" y="300989"/>
                </a:lnTo>
                <a:lnTo>
                  <a:pt x="87630" y="310895"/>
                </a:lnTo>
                <a:lnTo>
                  <a:pt x="86106" y="326135"/>
                </a:lnTo>
                <a:lnTo>
                  <a:pt x="86106" y="332231"/>
                </a:lnTo>
                <a:lnTo>
                  <a:pt x="85344" y="336041"/>
                </a:lnTo>
                <a:lnTo>
                  <a:pt x="85344" y="340613"/>
                </a:lnTo>
                <a:lnTo>
                  <a:pt x="0" y="340613"/>
                </a:lnTo>
                <a:lnTo>
                  <a:pt x="61721" y="148589"/>
                </a:lnTo>
                <a:lnTo>
                  <a:pt x="94488" y="64007"/>
                </a:lnTo>
                <a:lnTo>
                  <a:pt x="168402" y="0"/>
                </a:lnTo>
                <a:lnTo>
                  <a:pt x="211836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251459" y="7246619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428244"/>
                </a:moveTo>
                <a:lnTo>
                  <a:pt x="190500" y="199644"/>
                </a:lnTo>
                <a:lnTo>
                  <a:pt x="182118" y="174498"/>
                </a:lnTo>
                <a:lnTo>
                  <a:pt x="179070" y="166878"/>
                </a:lnTo>
                <a:lnTo>
                  <a:pt x="176022" y="157734"/>
                </a:lnTo>
                <a:lnTo>
                  <a:pt x="168402" y="139446"/>
                </a:lnTo>
                <a:lnTo>
                  <a:pt x="164592" y="129540"/>
                </a:lnTo>
                <a:lnTo>
                  <a:pt x="160020" y="120396"/>
                </a:lnTo>
                <a:lnTo>
                  <a:pt x="155448" y="110490"/>
                </a:lnTo>
                <a:lnTo>
                  <a:pt x="150114" y="102108"/>
                </a:lnTo>
                <a:lnTo>
                  <a:pt x="145542" y="92964"/>
                </a:lnTo>
                <a:lnTo>
                  <a:pt x="134874" y="77724"/>
                </a:lnTo>
                <a:lnTo>
                  <a:pt x="114300" y="54864"/>
                </a:lnTo>
                <a:lnTo>
                  <a:pt x="105918" y="48006"/>
                </a:lnTo>
                <a:lnTo>
                  <a:pt x="99060" y="41148"/>
                </a:lnTo>
                <a:lnTo>
                  <a:pt x="90678" y="34290"/>
                </a:lnTo>
                <a:lnTo>
                  <a:pt x="83820" y="28194"/>
                </a:lnTo>
                <a:lnTo>
                  <a:pt x="76200" y="22098"/>
                </a:lnTo>
                <a:lnTo>
                  <a:pt x="69342" y="16764"/>
                </a:lnTo>
                <a:lnTo>
                  <a:pt x="58674" y="7620"/>
                </a:lnTo>
                <a:lnTo>
                  <a:pt x="54102" y="4572"/>
                </a:lnTo>
                <a:lnTo>
                  <a:pt x="51053" y="2286"/>
                </a:lnTo>
                <a:lnTo>
                  <a:pt x="48767" y="762"/>
                </a:lnTo>
                <a:lnTo>
                  <a:pt x="48006" y="0"/>
                </a:lnTo>
                <a:lnTo>
                  <a:pt x="0" y="85344"/>
                </a:lnTo>
                <a:lnTo>
                  <a:pt x="762" y="85344"/>
                </a:lnTo>
                <a:lnTo>
                  <a:pt x="1524" y="86868"/>
                </a:lnTo>
                <a:lnTo>
                  <a:pt x="3048" y="88392"/>
                </a:lnTo>
                <a:lnTo>
                  <a:pt x="4572" y="90678"/>
                </a:lnTo>
                <a:lnTo>
                  <a:pt x="7620" y="92964"/>
                </a:lnTo>
                <a:lnTo>
                  <a:pt x="10668" y="96012"/>
                </a:lnTo>
                <a:lnTo>
                  <a:pt x="13716" y="99822"/>
                </a:lnTo>
                <a:lnTo>
                  <a:pt x="21336" y="108966"/>
                </a:lnTo>
                <a:lnTo>
                  <a:pt x="25908" y="113538"/>
                </a:lnTo>
                <a:lnTo>
                  <a:pt x="35052" y="124206"/>
                </a:lnTo>
                <a:lnTo>
                  <a:pt x="40386" y="130302"/>
                </a:lnTo>
                <a:lnTo>
                  <a:pt x="44958" y="136398"/>
                </a:lnTo>
                <a:lnTo>
                  <a:pt x="50292" y="142494"/>
                </a:lnTo>
                <a:lnTo>
                  <a:pt x="60960" y="156210"/>
                </a:lnTo>
                <a:lnTo>
                  <a:pt x="67056" y="163068"/>
                </a:lnTo>
                <a:lnTo>
                  <a:pt x="83058" y="183642"/>
                </a:lnTo>
                <a:lnTo>
                  <a:pt x="87630" y="190500"/>
                </a:lnTo>
                <a:lnTo>
                  <a:pt x="92964" y="197358"/>
                </a:lnTo>
                <a:lnTo>
                  <a:pt x="114300" y="230124"/>
                </a:lnTo>
                <a:lnTo>
                  <a:pt x="128016" y="263652"/>
                </a:lnTo>
                <a:lnTo>
                  <a:pt x="130302" y="269748"/>
                </a:lnTo>
                <a:lnTo>
                  <a:pt x="133350" y="281940"/>
                </a:lnTo>
                <a:lnTo>
                  <a:pt x="134874" y="288798"/>
                </a:lnTo>
                <a:lnTo>
                  <a:pt x="137160" y="295656"/>
                </a:lnTo>
                <a:lnTo>
                  <a:pt x="140208" y="309372"/>
                </a:lnTo>
                <a:lnTo>
                  <a:pt x="143256" y="324612"/>
                </a:lnTo>
                <a:lnTo>
                  <a:pt x="144780" y="331470"/>
                </a:lnTo>
                <a:lnTo>
                  <a:pt x="146304" y="339090"/>
                </a:lnTo>
                <a:lnTo>
                  <a:pt x="147828" y="345948"/>
                </a:lnTo>
                <a:lnTo>
                  <a:pt x="148590" y="353568"/>
                </a:lnTo>
                <a:lnTo>
                  <a:pt x="151638" y="367284"/>
                </a:lnTo>
                <a:lnTo>
                  <a:pt x="152400" y="374142"/>
                </a:lnTo>
                <a:lnTo>
                  <a:pt x="153924" y="380238"/>
                </a:lnTo>
                <a:lnTo>
                  <a:pt x="154686" y="386334"/>
                </a:lnTo>
                <a:lnTo>
                  <a:pt x="156210" y="392430"/>
                </a:lnTo>
                <a:lnTo>
                  <a:pt x="157734" y="403098"/>
                </a:lnTo>
                <a:lnTo>
                  <a:pt x="159258" y="408432"/>
                </a:lnTo>
                <a:lnTo>
                  <a:pt x="159258" y="412242"/>
                </a:lnTo>
                <a:lnTo>
                  <a:pt x="160782" y="419862"/>
                </a:lnTo>
                <a:lnTo>
                  <a:pt x="161544" y="422910"/>
                </a:lnTo>
                <a:lnTo>
                  <a:pt x="161544" y="426720"/>
                </a:lnTo>
                <a:lnTo>
                  <a:pt x="162306" y="427482"/>
                </a:lnTo>
                <a:lnTo>
                  <a:pt x="162306" y="428244"/>
                </a:lnTo>
                <a:lnTo>
                  <a:pt x="190500" y="42824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251459" y="7247381"/>
            <a:ext cx="189230" cy="425450"/>
          </a:xfrm>
          <a:custGeom>
            <a:avLst/>
            <a:gdLst/>
            <a:ahLst/>
            <a:cxnLst/>
            <a:rect l="l" t="t" r="r" b="b"/>
            <a:pathLst>
              <a:path w="189229" h="425450">
                <a:moveTo>
                  <a:pt x="0" y="84581"/>
                </a:moveTo>
                <a:lnTo>
                  <a:pt x="762" y="86105"/>
                </a:lnTo>
                <a:lnTo>
                  <a:pt x="3048" y="87629"/>
                </a:lnTo>
                <a:lnTo>
                  <a:pt x="4572" y="89915"/>
                </a:lnTo>
                <a:lnTo>
                  <a:pt x="6858" y="92201"/>
                </a:lnTo>
                <a:lnTo>
                  <a:pt x="9906" y="95249"/>
                </a:lnTo>
                <a:lnTo>
                  <a:pt x="12954" y="99059"/>
                </a:lnTo>
                <a:lnTo>
                  <a:pt x="16764" y="103631"/>
                </a:lnTo>
                <a:lnTo>
                  <a:pt x="20574" y="107441"/>
                </a:lnTo>
                <a:lnTo>
                  <a:pt x="34290" y="123443"/>
                </a:lnTo>
                <a:lnTo>
                  <a:pt x="39624" y="128777"/>
                </a:lnTo>
                <a:lnTo>
                  <a:pt x="44196" y="134873"/>
                </a:lnTo>
                <a:lnTo>
                  <a:pt x="49530" y="141731"/>
                </a:lnTo>
                <a:lnTo>
                  <a:pt x="54864" y="147827"/>
                </a:lnTo>
                <a:lnTo>
                  <a:pt x="65532" y="161543"/>
                </a:lnTo>
                <a:lnTo>
                  <a:pt x="71628" y="168401"/>
                </a:lnTo>
                <a:lnTo>
                  <a:pt x="76200" y="175259"/>
                </a:lnTo>
                <a:lnTo>
                  <a:pt x="92202" y="195833"/>
                </a:lnTo>
                <a:lnTo>
                  <a:pt x="105918" y="216407"/>
                </a:lnTo>
                <a:lnTo>
                  <a:pt x="113538" y="228599"/>
                </a:lnTo>
                <a:lnTo>
                  <a:pt x="116586" y="234695"/>
                </a:lnTo>
                <a:lnTo>
                  <a:pt x="119634" y="240029"/>
                </a:lnTo>
                <a:lnTo>
                  <a:pt x="121920" y="246125"/>
                </a:lnTo>
                <a:lnTo>
                  <a:pt x="123444" y="250697"/>
                </a:lnTo>
                <a:lnTo>
                  <a:pt x="124968" y="256031"/>
                </a:lnTo>
                <a:lnTo>
                  <a:pt x="127254" y="261365"/>
                </a:lnTo>
                <a:lnTo>
                  <a:pt x="131826" y="279653"/>
                </a:lnTo>
                <a:lnTo>
                  <a:pt x="133350" y="286511"/>
                </a:lnTo>
                <a:lnTo>
                  <a:pt x="135636" y="293369"/>
                </a:lnTo>
                <a:lnTo>
                  <a:pt x="138684" y="307085"/>
                </a:lnTo>
                <a:lnTo>
                  <a:pt x="141732" y="322325"/>
                </a:lnTo>
                <a:lnTo>
                  <a:pt x="143256" y="329183"/>
                </a:lnTo>
                <a:lnTo>
                  <a:pt x="144780" y="336803"/>
                </a:lnTo>
                <a:lnTo>
                  <a:pt x="147828" y="350519"/>
                </a:lnTo>
                <a:lnTo>
                  <a:pt x="148590" y="357377"/>
                </a:lnTo>
                <a:lnTo>
                  <a:pt x="151638" y="371093"/>
                </a:lnTo>
                <a:lnTo>
                  <a:pt x="152400" y="377189"/>
                </a:lnTo>
                <a:lnTo>
                  <a:pt x="153924" y="383285"/>
                </a:lnTo>
                <a:lnTo>
                  <a:pt x="155448" y="395477"/>
                </a:lnTo>
                <a:lnTo>
                  <a:pt x="156210" y="400049"/>
                </a:lnTo>
                <a:lnTo>
                  <a:pt x="157734" y="405383"/>
                </a:lnTo>
                <a:lnTo>
                  <a:pt x="158496" y="409193"/>
                </a:lnTo>
                <a:lnTo>
                  <a:pt x="158496" y="413003"/>
                </a:lnTo>
                <a:lnTo>
                  <a:pt x="159258" y="416813"/>
                </a:lnTo>
                <a:lnTo>
                  <a:pt x="160020" y="419861"/>
                </a:lnTo>
                <a:lnTo>
                  <a:pt x="160020" y="422147"/>
                </a:lnTo>
                <a:lnTo>
                  <a:pt x="160782" y="423671"/>
                </a:lnTo>
                <a:lnTo>
                  <a:pt x="160782" y="425195"/>
                </a:lnTo>
                <a:lnTo>
                  <a:pt x="188976" y="425195"/>
                </a:lnTo>
                <a:lnTo>
                  <a:pt x="188976" y="198881"/>
                </a:lnTo>
                <a:lnTo>
                  <a:pt x="188214" y="198119"/>
                </a:lnTo>
                <a:lnTo>
                  <a:pt x="188214" y="195833"/>
                </a:lnTo>
                <a:lnTo>
                  <a:pt x="186690" y="192023"/>
                </a:lnTo>
                <a:lnTo>
                  <a:pt x="185166" y="186689"/>
                </a:lnTo>
                <a:lnTo>
                  <a:pt x="182880" y="180593"/>
                </a:lnTo>
                <a:lnTo>
                  <a:pt x="180594" y="172973"/>
                </a:lnTo>
                <a:lnTo>
                  <a:pt x="177546" y="165353"/>
                </a:lnTo>
                <a:lnTo>
                  <a:pt x="174498" y="156971"/>
                </a:lnTo>
                <a:lnTo>
                  <a:pt x="170688" y="147827"/>
                </a:lnTo>
                <a:lnTo>
                  <a:pt x="166878" y="137921"/>
                </a:lnTo>
                <a:lnTo>
                  <a:pt x="163068" y="128777"/>
                </a:lnTo>
                <a:lnTo>
                  <a:pt x="158496" y="119633"/>
                </a:lnTo>
                <a:lnTo>
                  <a:pt x="153924" y="109727"/>
                </a:lnTo>
                <a:lnTo>
                  <a:pt x="149352" y="101345"/>
                </a:lnTo>
                <a:lnTo>
                  <a:pt x="127254" y="70103"/>
                </a:lnTo>
                <a:lnTo>
                  <a:pt x="97536" y="40385"/>
                </a:lnTo>
                <a:lnTo>
                  <a:pt x="89916" y="34289"/>
                </a:lnTo>
                <a:lnTo>
                  <a:pt x="83058" y="27431"/>
                </a:lnTo>
                <a:lnTo>
                  <a:pt x="75438" y="21335"/>
                </a:lnTo>
                <a:lnTo>
                  <a:pt x="68580" y="16001"/>
                </a:lnTo>
                <a:lnTo>
                  <a:pt x="63246" y="11429"/>
                </a:lnTo>
                <a:lnTo>
                  <a:pt x="57912" y="7619"/>
                </a:lnTo>
                <a:lnTo>
                  <a:pt x="53340" y="4571"/>
                </a:lnTo>
                <a:lnTo>
                  <a:pt x="50291" y="2285"/>
                </a:lnTo>
                <a:lnTo>
                  <a:pt x="48006" y="0"/>
                </a:lnTo>
                <a:lnTo>
                  <a:pt x="47243" y="0"/>
                </a:lnTo>
                <a:lnTo>
                  <a:pt x="0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156971" y="7246619"/>
            <a:ext cx="219710" cy="428625"/>
          </a:xfrm>
          <a:custGeom>
            <a:avLst/>
            <a:gdLst/>
            <a:ahLst/>
            <a:cxnLst/>
            <a:rect l="l" t="t" r="r" b="b"/>
            <a:pathLst>
              <a:path w="219710" h="428625">
                <a:moveTo>
                  <a:pt x="219456" y="67055"/>
                </a:moveTo>
                <a:lnTo>
                  <a:pt x="208788" y="54863"/>
                </a:lnTo>
                <a:lnTo>
                  <a:pt x="202692" y="48005"/>
                </a:lnTo>
                <a:lnTo>
                  <a:pt x="196596" y="41909"/>
                </a:lnTo>
                <a:lnTo>
                  <a:pt x="190500" y="36575"/>
                </a:lnTo>
                <a:lnTo>
                  <a:pt x="183642" y="30479"/>
                </a:lnTo>
                <a:lnTo>
                  <a:pt x="177546" y="25907"/>
                </a:lnTo>
                <a:lnTo>
                  <a:pt x="171450" y="20573"/>
                </a:lnTo>
                <a:lnTo>
                  <a:pt x="165354" y="16001"/>
                </a:lnTo>
                <a:lnTo>
                  <a:pt x="154686" y="8381"/>
                </a:lnTo>
                <a:lnTo>
                  <a:pt x="150876" y="5333"/>
                </a:lnTo>
                <a:lnTo>
                  <a:pt x="147066" y="3047"/>
                </a:lnTo>
                <a:lnTo>
                  <a:pt x="144780" y="1523"/>
                </a:lnTo>
                <a:lnTo>
                  <a:pt x="143256" y="761"/>
                </a:lnTo>
                <a:lnTo>
                  <a:pt x="142494" y="0"/>
                </a:lnTo>
                <a:lnTo>
                  <a:pt x="141732" y="761"/>
                </a:lnTo>
                <a:lnTo>
                  <a:pt x="139446" y="2285"/>
                </a:lnTo>
                <a:lnTo>
                  <a:pt x="135636" y="4571"/>
                </a:lnTo>
                <a:lnTo>
                  <a:pt x="131064" y="7619"/>
                </a:lnTo>
                <a:lnTo>
                  <a:pt x="125730" y="11429"/>
                </a:lnTo>
                <a:lnTo>
                  <a:pt x="118872" y="16001"/>
                </a:lnTo>
                <a:lnTo>
                  <a:pt x="112014" y="21335"/>
                </a:lnTo>
                <a:lnTo>
                  <a:pt x="103632" y="26669"/>
                </a:lnTo>
                <a:lnTo>
                  <a:pt x="96012" y="33527"/>
                </a:lnTo>
                <a:lnTo>
                  <a:pt x="87630" y="39623"/>
                </a:lnTo>
                <a:lnTo>
                  <a:pt x="79248" y="47243"/>
                </a:lnTo>
                <a:lnTo>
                  <a:pt x="71628" y="54101"/>
                </a:lnTo>
                <a:lnTo>
                  <a:pt x="63246" y="61721"/>
                </a:lnTo>
                <a:lnTo>
                  <a:pt x="38100" y="92963"/>
                </a:lnTo>
                <a:lnTo>
                  <a:pt x="21336" y="129539"/>
                </a:lnTo>
                <a:lnTo>
                  <a:pt x="17526" y="138683"/>
                </a:lnTo>
                <a:lnTo>
                  <a:pt x="11430" y="156971"/>
                </a:lnTo>
                <a:lnTo>
                  <a:pt x="9144" y="166115"/>
                </a:lnTo>
                <a:lnTo>
                  <a:pt x="6858" y="173735"/>
                </a:lnTo>
                <a:lnTo>
                  <a:pt x="2285" y="187451"/>
                </a:lnTo>
                <a:lnTo>
                  <a:pt x="1524" y="192785"/>
                </a:lnTo>
                <a:lnTo>
                  <a:pt x="0" y="196595"/>
                </a:lnTo>
                <a:lnTo>
                  <a:pt x="0" y="428243"/>
                </a:lnTo>
                <a:lnTo>
                  <a:pt x="28194" y="428243"/>
                </a:lnTo>
                <a:lnTo>
                  <a:pt x="28194" y="427481"/>
                </a:lnTo>
                <a:lnTo>
                  <a:pt x="28956" y="425957"/>
                </a:lnTo>
                <a:lnTo>
                  <a:pt x="28956" y="424433"/>
                </a:lnTo>
                <a:lnTo>
                  <a:pt x="30480" y="418337"/>
                </a:lnTo>
                <a:lnTo>
                  <a:pt x="31242" y="414527"/>
                </a:lnTo>
                <a:lnTo>
                  <a:pt x="32004" y="409955"/>
                </a:lnTo>
                <a:lnTo>
                  <a:pt x="32766" y="404621"/>
                </a:lnTo>
                <a:lnTo>
                  <a:pt x="34290" y="399287"/>
                </a:lnTo>
                <a:lnTo>
                  <a:pt x="35052" y="393191"/>
                </a:lnTo>
                <a:lnTo>
                  <a:pt x="36576" y="387095"/>
                </a:lnTo>
                <a:lnTo>
                  <a:pt x="39624" y="373379"/>
                </a:lnTo>
                <a:lnTo>
                  <a:pt x="45720" y="342899"/>
                </a:lnTo>
                <a:lnTo>
                  <a:pt x="47244" y="334517"/>
                </a:lnTo>
                <a:lnTo>
                  <a:pt x="49530" y="326897"/>
                </a:lnTo>
                <a:lnTo>
                  <a:pt x="51054" y="318515"/>
                </a:lnTo>
                <a:lnTo>
                  <a:pt x="53340" y="310895"/>
                </a:lnTo>
                <a:lnTo>
                  <a:pt x="54864" y="302513"/>
                </a:lnTo>
                <a:lnTo>
                  <a:pt x="56388" y="294893"/>
                </a:lnTo>
                <a:lnTo>
                  <a:pt x="58674" y="287273"/>
                </a:lnTo>
                <a:lnTo>
                  <a:pt x="60198" y="279653"/>
                </a:lnTo>
                <a:lnTo>
                  <a:pt x="62484" y="272795"/>
                </a:lnTo>
                <a:lnTo>
                  <a:pt x="65532" y="259079"/>
                </a:lnTo>
                <a:lnTo>
                  <a:pt x="67056" y="252983"/>
                </a:lnTo>
                <a:lnTo>
                  <a:pt x="69342" y="247649"/>
                </a:lnTo>
                <a:lnTo>
                  <a:pt x="72390" y="236981"/>
                </a:lnTo>
                <a:lnTo>
                  <a:pt x="75438" y="230123"/>
                </a:lnTo>
                <a:lnTo>
                  <a:pt x="78486" y="222503"/>
                </a:lnTo>
                <a:lnTo>
                  <a:pt x="82296" y="214883"/>
                </a:lnTo>
                <a:lnTo>
                  <a:pt x="86868" y="208025"/>
                </a:lnTo>
                <a:lnTo>
                  <a:pt x="96012" y="192785"/>
                </a:lnTo>
                <a:lnTo>
                  <a:pt x="101346" y="185165"/>
                </a:lnTo>
                <a:lnTo>
                  <a:pt x="106680" y="178307"/>
                </a:lnTo>
                <a:lnTo>
                  <a:pt x="112776" y="170687"/>
                </a:lnTo>
                <a:lnTo>
                  <a:pt x="118872" y="163829"/>
                </a:lnTo>
                <a:lnTo>
                  <a:pt x="124968" y="156209"/>
                </a:lnTo>
                <a:lnTo>
                  <a:pt x="143256" y="135635"/>
                </a:lnTo>
                <a:lnTo>
                  <a:pt x="150114" y="129539"/>
                </a:lnTo>
                <a:lnTo>
                  <a:pt x="168402" y="111251"/>
                </a:lnTo>
                <a:lnTo>
                  <a:pt x="174498" y="105917"/>
                </a:lnTo>
                <a:lnTo>
                  <a:pt x="179832" y="100583"/>
                </a:lnTo>
                <a:lnTo>
                  <a:pt x="185928" y="95249"/>
                </a:lnTo>
                <a:lnTo>
                  <a:pt x="191262" y="90677"/>
                </a:lnTo>
                <a:lnTo>
                  <a:pt x="200406" y="83057"/>
                </a:lnTo>
                <a:lnTo>
                  <a:pt x="204216" y="79247"/>
                </a:lnTo>
                <a:lnTo>
                  <a:pt x="208026" y="76199"/>
                </a:lnTo>
                <a:lnTo>
                  <a:pt x="211074" y="73151"/>
                </a:lnTo>
                <a:lnTo>
                  <a:pt x="214122" y="70865"/>
                </a:lnTo>
                <a:lnTo>
                  <a:pt x="216408" y="69341"/>
                </a:lnTo>
                <a:lnTo>
                  <a:pt x="217932" y="68579"/>
                </a:lnTo>
                <a:lnTo>
                  <a:pt x="218694" y="67055"/>
                </a:lnTo>
                <a:lnTo>
                  <a:pt x="219456" y="67055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156971" y="7247381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217932" y="66294"/>
                </a:moveTo>
                <a:lnTo>
                  <a:pt x="217932" y="67056"/>
                </a:lnTo>
                <a:lnTo>
                  <a:pt x="217170" y="67818"/>
                </a:lnTo>
                <a:lnTo>
                  <a:pt x="214884" y="68580"/>
                </a:lnTo>
                <a:lnTo>
                  <a:pt x="212597" y="70866"/>
                </a:lnTo>
                <a:lnTo>
                  <a:pt x="210311" y="73152"/>
                </a:lnTo>
                <a:lnTo>
                  <a:pt x="207264" y="75438"/>
                </a:lnTo>
                <a:lnTo>
                  <a:pt x="203454" y="78486"/>
                </a:lnTo>
                <a:lnTo>
                  <a:pt x="194310" y="86106"/>
                </a:lnTo>
                <a:lnTo>
                  <a:pt x="189738" y="90678"/>
                </a:lnTo>
                <a:lnTo>
                  <a:pt x="179070" y="99822"/>
                </a:lnTo>
                <a:lnTo>
                  <a:pt x="172974" y="105156"/>
                </a:lnTo>
                <a:lnTo>
                  <a:pt x="167640" y="110490"/>
                </a:lnTo>
                <a:lnTo>
                  <a:pt x="161544" y="115824"/>
                </a:lnTo>
                <a:lnTo>
                  <a:pt x="155448" y="122682"/>
                </a:lnTo>
                <a:lnTo>
                  <a:pt x="149352" y="128778"/>
                </a:lnTo>
                <a:lnTo>
                  <a:pt x="142494" y="134874"/>
                </a:lnTo>
                <a:lnTo>
                  <a:pt x="112014" y="169164"/>
                </a:lnTo>
                <a:lnTo>
                  <a:pt x="101346" y="184404"/>
                </a:lnTo>
                <a:lnTo>
                  <a:pt x="96012" y="191262"/>
                </a:lnTo>
                <a:lnTo>
                  <a:pt x="90678" y="198882"/>
                </a:lnTo>
                <a:lnTo>
                  <a:pt x="70866" y="240030"/>
                </a:lnTo>
                <a:lnTo>
                  <a:pt x="69342" y="245364"/>
                </a:lnTo>
                <a:lnTo>
                  <a:pt x="67056" y="251460"/>
                </a:lnTo>
                <a:lnTo>
                  <a:pt x="64008" y="263652"/>
                </a:lnTo>
                <a:lnTo>
                  <a:pt x="61722" y="270510"/>
                </a:lnTo>
                <a:lnTo>
                  <a:pt x="60198" y="278130"/>
                </a:lnTo>
                <a:lnTo>
                  <a:pt x="58674" y="284988"/>
                </a:lnTo>
                <a:lnTo>
                  <a:pt x="56388" y="292608"/>
                </a:lnTo>
                <a:lnTo>
                  <a:pt x="54864" y="300990"/>
                </a:lnTo>
                <a:lnTo>
                  <a:pt x="53340" y="308610"/>
                </a:lnTo>
                <a:lnTo>
                  <a:pt x="51054" y="316230"/>
                </a:lnTo>
                <a:lnTo>
                  <a:pt x="49530" y="324612"/>
                </a:lnTo>
                <a:lnTo>
                  <a:pt x="47244" y="332232"/>
                </a:lnTo>
                <a:lnTo>
                  <a:pt x="45720" y="340614"/>
                </a:lnTo>
                <a:lnTo>
                  <a:pt x="41148" y="363474"/>
                </a:lnTo>
                <a:lnTo>
                  <a:pt x="35052" y="390906"/>
                </a:lnTo>
                <a:lnTo>
                  <a:pt x="34290" y="396240"/>
                </a:lnTo>
                <a:lnTo>
                  <a:pt x="32766" y="401574"/>
                </a:lnTo>
                <a:lnTo>
                  <a:pt x="32004" y="406908"/>
                </a:lnTo>
                <a:lnTo>
                  <a:pt x="31242" y="411480"/>
                </a:lnTo>
                <a:lnTo>
                  <a:pt x="29718" y="419100"/>
                </a:lnTo>
                <a:lnTo>
                  <a:pt x="28956" y="421386"/>
                </a:lnTo>
                <a:lnTo>
                  <a:pt x="28956" y="422910"/>
                </a:lnTo>
                <a:lnTo>
                  <a:pt x="28194" y="424434"/>
                </a:lnTo>
                <a:lnTo>
                  <a:pt x="28194" y="425196"/>
                </a:lnTo>
                <a:lnTo>
                  <a:pt x="0" y="425196"/>
                </a:lnTo>
                <a:lnTo>
                  <a:pt x="0" y="197358"/>
                </a:lnTo>
                <a:lnTo>
                  <a:pt x="761" y="195072"/>
                </a:lnTo>
                <a:lnTo>
                  <a:pt x="1524" y="191262"/>
                </a:lnTo>
                <a:lnTo>
                  <a:pt x="3047" y="185928"/>
                </a:lnTo>
                <a:lnTo>
                  <a:pt x="4571" y="179832"/>
                </a:lnTo>
                <a:lnTo>
                  <a:pt x="6857" y="172974"/>
                </a:lnTo>
                <a:lnTo>
                  <a:pt x="21335" y="128016"/>
                </a:lnTo>
                <a:lnTo>
                  <a:pt x="34289" y="100584"/>
                </a:lnTo>
                <a:lnTo>
                  <a:pt x="38100" y="92202"/>
                </a:lnTo>
                <a:lnTo>
                  <a:pt x="70866" y="54102"/>
                </a:lnTo>
                <a:lnTo>
                  <a:pt x="87630" y="39624"/>
                </a:lnTo>
                <a:lnTo>
                  <a:pt x="95250" y="32766"/>
                </a:lnTo>
                <a:lnTo>
                  <a:pt x="103632" y="26670"/>
                </a:lnTo>
                <a:lnTo>
                  <a:pt x="111252" y="21336"/>
                </a:lnTo>
                <a:lnTo>
                  <a:pt x="118110" y="16002"/>
                </a:lnTo>
                <a:lnTo>
                  <a:pt x="124968" y="11430"/>
                </a:lnTo>
                <a:lnTo>
                  <a:pt x="130302" y="7620"/>
                </a:lnTo>
                <a:lnTo>
                  <a:pt x="134874" y="4572"/>
                </a:lnTo>
                <a:lnTo>
                  <a:pt x="138684" y="2286"/>
                </a:lnTo>
                <a:lnTo>
                  <a:pt x="140970" y="0"/>
                </a:lnTo>
                <a:lnTo>
                  <a:pt x="142494" y="0"/>
                </a:lnTo>
                <a:lnTo>
                  <a:pt x="144018" y="1524"/>
                </a:lnTo>
                <a:lnTo>
                  <a:pt x="146304" y="3048"/>
                </a:lnTo>
                <a:lnTo>
                  <a:pt x="150114" y="5334"/>
                </a:lnTo>
                <a:lnTo>
                  <a:pt x="153924" y="8382"/>
                </a:lnTo>
                <a:lnTo>
                  <a:pt x="164592" y="16002"/>
                </a:lnTo>
                <a:lnTo>
                  <a:pt x="170688" y="20574"/>
                </a:lnTo>
                <a:lnTo>
                  <a:pt x="176784" y="25908"/>
                </a:lnTo>
                <a:lnTo>
                  <a:pt x="182880" y="30480"/>
                </a:lnTo>
                <a:lnTo>
                  <a:pt x="188976" y="35814"/>
                </a:lnTo>
                <a:lnTo>
                  <a:pt x="195834" y="41910"/>
                </a:lnTo>
                <a:lnTo>
                  <a:pt x="201930" y="48006"/>
                </a:lnTo>
                <a:lnTo>
                  <a:pt x="207264" y="54102"/>
                </a:lnTo>
                <a:lnTo>
                  <a:pt x="213360" y="60198"/>
                </a:lnTo>
                <a:lnTo>
                  <a:pt x="217932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528827" y="7347966"/>
            <a:ext cx="8949055" cy="79375"/>
          </a:xfrm>
          <a:custGeom>
            <a:avLst/>
            <a:gdLst/>
            <a:ahLst/>
            <a:cxnLst/>
            <a:rect l="l" t="t" r="r" b="b"/>
            <a:pathLst>
              <a:path w="8949055" h="79375">
                <a:moveTo>
                  <a:pt x="0" y="79248"/>
                </a:moveTo>
                <a:lnTo>
                  <a:pt x="8948928" y="79248"/>
                </a:lnTo>
                <a:lnTo>
                  <a:pt x="8948928" y="0"/>
                </a:lnTo>
                <a:lnTo>
                  <a:pt x="0" y="0"/>
                </a:lnTo>
                <a:lnTo>
                  <a:pt x="0" y="79248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528827" y="7542276"/>
            <a:ext cx="8949055" cy="89535"/>
          </a:xfrm>
          <a:custGeom>
            <a:avLst/>
            <a:gdLst/>
            <a:ahLst/>
            <a:cxnLst/>
            <a:rect l="l" t="t" r="r" b="b"/>
            <a:pathLst>
              <a:path w="8949055" h="89534">
                <a:moveTo>
                  <a:pt x="0" y="89154"/>
                </a:moveTo>
                <a:lnTo>
                  <a:pt x="8948928" y="89154"/>
                </a:lnTo>
                <a:lnTo>
                  <a:pt x="8948928" y="0"/>
                </a:lnTo>
                <a:lnTo>
                  <a:pt x="0" y="0"/>
                </a:lnTo>
                <a:lnTo>
                  <a:pt x="0" y="89154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528827" y="7347839"/>
            <a:ext cx="8903970" cy="0"/>
          </a:xfrm>
          <a:custGeom>
            <a:avLst/>
            <a:gdLst/>
            <a:ahLst/>
            <a:cxnLst/>
            <a:rect l="l" t="t" r="r" b="b"/>
            <a:pathLst>
              <a:path w="8903970">
                <a:moveTo>
                  <a:pt x="0" y="0"/>
                </a:moveTo>
                <a:lnTo>
                  <a:pt x="8903957" y="0"/>
                </a:lnTo>
              </a:path>
            </a:pathLst>
          </a:custGeom>
          <a:ln w="45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528827" y="7629004"/>
            <a:ext cx="8903970" cy="0"/>
          </a:xfrm>
          <a:custGeom>
            <a:avLst/>
            <a:gdLst/>
            <a:ahLst/>
            <a:cxnLst/>
            <a:rect l="l" t="t" r="r" b="b"/>
            <a:pathLst>
              <a:path w="8903970">
                <a:moveTo>
                  <a:pt x="0" y="0"/>
                </a:moveTo>
                <a:lnTo>
                  <a:pt x="8903969" y="0"/>
                </a:lnTo>
              </a:path>
            </a:pathLst>
          </a:custGeom>
          <a:ln w="45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528827" y="7427214"/>
            <a:ext cx="8949055" cy="115570"/>
          </a:xfrm>
          <a:custGeom>
            <a:avLst/>
            <a:gdLst/>
            <a:ahLst/>
            <a:cxnLst/>
            <a:rect l="l" t="t" r="r" b="b"/>
            <a:pathLst>
              <a:path w="8949055" h="115570">
                <a:moveTo>
                  <a:pt x="0" y="0"/>
                </a:moveTo>
                <a:lnTo>
                  <a:pt x="0" y="115061"/>
                </a:lnTo>
                <a:lnTo>
                  <a:pt x="8948928" y="115061"/>
                </a:lnTo>
                <a:lnTo>
                  <a:pt x="8948928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9877806" y="7274814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9506711" y="7274814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9507473" y="7275576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5">
                <a:moveTo>
                  <a:pt x="396240" y="113538"/>
                </a:moveTo>
                <a:lnTo>
                  <a:pt x="396240" y="0"/>
                </a:lnTo>
                <a:lnTo>
                  <a:pt x="0" y="0"/>
                </a:lnTo>
                <a:lnTo>
                  <a:pt x="0" y="113538"/>
                </a:lnTo>
                <a:lnTo>
                  <a:pt x="396240" y="113538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9877806" y="7303769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4"/>
                </a:moveTo>
                <a:lnTo>
                  <a:pt x="57150" y="371094"/>
                </a:lnTo>
                <a:lnTo>
                  <a:pt x="57150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9478518" y="7303769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5" h="371475">
                <a:moveTo>
                  <a:pt x="0" y="371094"/>
                </a:moveTo>
                <a:lnTo>
                  <a:pt x="56387" y="371094"/>
                </a:lnTo>
                <a:lnTo>
                  <a:pt x="56387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9479280" y="7304531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453390" y="368046"/>
                </a:moveTo>
                <a:lnTo>
                  <a:pt x="453390" y="0"/>
                </a:lnTo>
                <a:lnTo>
                  <a:pt x="0" y="0"/>
                </a:lnTo>
                <a:lnTo>
                  <a:pt x="0" y="368046"/>
                </a:lnTo>
                <a:lnTo>
                  <a:pt x="453390" y="368046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9848850" y="7218426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7"/>
                </a:moveTo>
                <a:lnTo>
                  <a:pt x="28955" y="456437"/>
                </a:lnTo>
                <a:lnTo>
                  <a:pt x="28955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9534906" y="7218426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7"/>
                </a:moveTo>
                <a:lnTo>
                  <a:pt x="28955" y="456437"/>
                </a:lnTo>
                <a:lnTo>
                  <a:pt x="28955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9535668" y="7219188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339851" y="453390"/>
                </a:moveTo>
                <a:lnTo>
                  <a:pt x="339851" y="0"/>
                </a:lnTo>
                <a:lnTo>
                  <a:pt x="0" y="0"/>
                </a:lnTo>
                <a:lnTo>
                  <a:pt x="0" y="453390"/>
                </a:lnTo>
                <a:lnTo>
                  <a:pt x="339851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9563861" y="7218426"/>
            <a:ext cx="285115" cy="456565"/>
          </a:xfrm>
          <a:custGeom>
            <a:avLst/>
            <a:gdLst/>
            <a:ahLst/>
            <a:cxnLst/>
            <a:rect l="l" t="t" r="r" b="b"/>
            <a:pathLst>
              <a:path w="285115" h="456565">
                <a:moveTo>
                  <a:pt x="0" y="0"/>
                </a:moveTo>
                <a:lnTo>
                  <a:pt x="0" y="456437"/>
                </a:lnTo>
                <a:lnTo>
                  <a:pt x="284988" y="456437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9563861" y="7219188"/>
            <a:ext cx="283845" cy="453390"/>
          </a:xfrm>
          <a:custGeom>
            <a:avLst/>
            <a:gdLst/>
            <a:ahLst/>
            <a:cxnLst/>
            <a:rect l="l" t="t" r="r" b="b"/>
            <a:pathLst>
              <a:path w="283845" h="453390">
                <a:moveTo>
                  <a:pt x="283464" y="453390"/>
                </a:moveTo>
                <a:lnTo>
                  <a:pt x="283464" y="0"/>
                </a:lnTo>
                <a:lnTo>
                  <a:pt x="0" y="0"/>
                </a:lnTo>
                <a:lnTo>
                  <a:pt x="0" y="453390"/>
                </a:lnTo>
                <a:lnTo>
                  <a:pt x="283464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9563861" y="7246619"/>
            <a:ext cx="285115" cy="428625"/>
          </a:xfrm>
          <a:custGeom>
            <a:avLst/>
            <a:gdLst/>
            <a:ahLst/>
            <a:cxnLst/>
            <a:rect l="l" t="t" r="r" b="b"/>
            <a:pathLst>
              <a:path w="285115" h="428625">
                <a:moveTo>
                  <a:pt x="284988" y="428244"/>
                </a:moveTo>
                <a:lnTo>
                  <a:pt x="284988" y="199644"/>
                </a:lnTo>
                <a:lnTo>
                  <a:pt x="234696" y="85343"/>
                </a:lnTo>
                <a:lnTo>
                  <a:pt x="142494" y="0"/>
                </a:lnTo>
                <a:lnTo>
                  <a:pt x="41910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4988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9689592" y="7376159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4" h="299084">
                <a:moveTo>
                  <a:pt x="159258" y="298704"/>
                </a:moveTo>
                <a:lnTo>
                  <a:pt x="118872" y="128016"/>
                </a:lnTo>
                <a:lnTo>
                  <a:pt x="89916" y="36576"/>
                </a:lnTo>
                <a:lnTo>
                  <a:pt x="59436" y="0"/>
                </a:lnTo>
                <a:lnTo>
                  <a:pt x="0" y="80772"/>
                </a:lnTo>
                <a:lnTo>
                  <a:pt x="2286" y="83058"/>
                </a:lnTo>
                <a:lnTo>
                  <a:pt x="4572" y="86106"/>
                </a:lnTo>
                <a:lnTo>
                  <a:pt x="7620" y="89916"/>
                </a:lnTo>
                <a:lnTo>
                  <a:pt x="10668" y="94488"/>
                </a:lnTo>
                <a:lnTo>
                  <a:pt x="19812" y="105156"/>
                </a:lnTo>
                <a:lnTo>
                  <a:pt x="28956" y="118872"/>
                </a:lnTo>
                <a:lnTo>
                  <a:pt x="33528" y="126492"/>
                </a:lnTo>
                <a:lnTo>
                  <a:pt x="38862" y="134874"/>
                </a:lnTo>
                <a:lnTo>
                  <a:pt x="48006" y="150114"/>
                </a:lnTo>
                <a:lnTo>
                  <a:pt x="51816" y="158496"/>
                </a:lnTo>
                <a:lnTo>
                  <a:pt x="55626" y="166116"/>
                </a:lnTo>
                <a:lnTo>
                  <a:pt x="58674" y="173736"/>
                </a:lnTo>
                <a:lnTo>
                  <a:pt x="63246" y="190500"/>
                </a:lnTo>
                <a:lnTo>
                  <a:pt x="64770" y="199644"/>
                </a:lnTo>
                <a:lnTo>
                  <a:pt x="66294" y="210312"/>
                </a:lnTo>
                <a:lnTo>
                  <a:pt x="67818" y="220218"/>
                </a:lnTo>
                <a:lnTo>
                  <a:pt x="69342" y="230886"/>
                </a:lnTo>
                <a:lnTo>
                  <a:pt x="70104" y="240792"/>
                </a:lnTo>
                <a:lnTo>
                  <a:pt x="71628" y="251460"/>
                </a:lnTo>
                <a:lnTo>
                  <a:pt x="71628" y="260604"/>
                </a:lnTo>
                <a:lnTo>
                  <a:pt x="72390" y="269748"/>
                </a:lnTo>
                <a:lnTo>
                  <a:pt x="73152" y="277368"/>
                </a:lnTo>
                <a:lnTo>
                  <a:pt x="73152" y="284226"/>
                </a:lnTo>
                <a:lnTo>
                  <a:pt x="73914" y="290322"/>
                </a:lnTo>
                <a:lnTo>
                  <a:pt x="73914" y="298704"/>
                </a:lnTo>
                <a:lnTo>
                  <a:pt x="159258" y="29870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9688830" y="7376159"/>
            <a:ext cx="158750" cy="296545"/>
          </a:xfrm>
          <a:custGeom>
            <a:avLst/>
            <a:gdLst/>
            <a:ahLst/>
            <a:cxnLst/>
            <a:rect l="l" t="t" r="r" b="b"/>
            <a:pathLst>
              <a:path w="158750" h="296545">
                <a:moveTo>
                  <a:pt x="0" y="80009"/>
                </a:moveTo>
                <a:lnTo>
                  <a:pt x="2286" y="82295"/>
                </a:lnTo>
                <a:lnTo>
                  <a:pt x="4572" y="85343"/>
                </a:lnTo>
                <a:lnTo>
                  <a:pt x="7620" y="88391"/>
                </a:lnTo>
                <a:lnTo>
                  <a:pt x="10668" y="92963"/>
                </a:lnTo>
                <a:lnTo>
                  <a:pt x="15240" y="98297"/>
                </a:lnTo>
                <a:lnTo>
                  <a:pt x="19812" y="104393"/>
                </a:lnTo>
                <a:lnTo>
                  <a:pt x="28956" y="118109"/>
                </a:lnTo>
                <a:lnTo>
                  <a:pt x="33528" y="125729"/>
                </a:lnTo>
                <a:lnTo>
                  <a:pt x="38862" y="133349"/>
                </a:lnTo>
                <a:lnTo>
                  <a:pt x="57912" y="172211"/>
                </a:lnTo>
                <a:lnTo>
                  <a:pt x="62484" y="188975"/>
                </a:lnTo>
                <a:lnTo>
                  <a:pt x="64770" y="198119"/>
                </a:lnTo>
                <a:lnTo>
                  <a:pt x="66294" y="208025"/>
                </a:lnTo>
                <a:lnTo>
                  <a:pt x="69342" y="229361"/>
                </a:lnTo>
                <a:lnTo>
                  <a:pt x="70866" y="249173"/>
                </a:lnTo>
                <a:lnTo>
                  <a:pt x="72390" y="267461"/>
                </a:lnTo>
                <a:lnTo>
                  <a:pt x="72390" y="275081"/>
                </a:lnTo>
                <a:lnTo>
                  <a:pt x="73152" y="281939"/>
                </a:lnTo>
                <a:lnTo>
                  <a:pt x="73152" y="296417"/>
                </a:lnTo>
                <a:lnTo>
                  <a:pt x="158496" y="296417"/>
                </a:lnTo>
                <a:lnTo>
                  <a:pt x="118110" y="126491"/>
                </a:lnTo>
                <a:lnTo>
                  <a:pt x="89916" y="36575"/>
                </a:lnTo>
                <a:lnTo>
                  <a:pt x="59436" y="0"/>
                </a:lnTo>
                <a:lnTo>
                  <a:pt x="0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9563861" y="7331964"/>
            <a:ext cx="212725" cy="342900"/>
          </a:xfrm>
          <a:custGeom>
            <a:avLst/>
            <a:gdLst/>
            <a:ahLst/>
            <a:cxnLst/>
            <a:rect l="l" t="t" r="r" b="b"/>
            <a:pathLst>
              <a:path w="212725" h="342900">
                <a:moveTo>
                  <a:pt x="212598" y="91440"/>
                </a:moveTo>
                <a:lnTo>
                  <a:pt x="169164" y="0"/>
                </a:lnTo>
                <a:lnTo>
                  <a:pt x="94488" y="64008"/>
                </a:lnTo>
                <a:lnTo>
                  <a:pt x="61722" y="149352"/>
                </a:lnTo>
                <a:lnTo>
                  <a:pt x="0" y="342900"/>
                </a:lnTo>
                <a:lnTo>
                  <a:pt x="85344" y="342900"/>
                </a:lnTo>
                <a:lnTo>
                  <a:pt x="85344" y="341376"/>
                </a:lnTo>
                <a:lnTo>
                  <a:pt x="86106" y="338328"/>
                </a:lnTo>
                <a:lnTo>
                  <a:pt x="86106" y="333756"/>
                </a:lnTo>
                <a:lnTo>
                  <a:pt x="86868" y="328422"/>
                </a:lnTo>
                <a:lnTo>
                  <a:pt x="86868" y="320802"/>
                </a:lnTo>
                <a:lnTo>
                  <a:pt x="88392" y="303276"/>
                </a:lnTo>
                <a:lnTo>
                  <a:pt x="89916" y="293370"/>
                </a:lnTo>
                <a:lnTo>
                  <a:pt x="90678" y="283464"/>
                </a:lnTo>
                <a:lnTo>
                  <a:pt x="92202" y="272796"/>
                </a:lnTo>
                <a:lnTo>
                  <a:pt x="92964" y="262128"/>
                </a:lnTo>
                <a:lnTo>
                  <a:pt x="96012" y="240792"/>
                </a:lnTo>
                <a:lnTo>
                  <a:pt x="98298" y="231648"/>
                </a:lnTo>
                <a:lnTo>
                  <a:pt x="99822" y="222504"/>
                </a:lnTo>
                <a:lnTo>
                  <a:pt x="102108" y="214122"/>
                </a:lnTo>
                <a:lnTo>
                  <a:pt x="118872" y="178308"/>
                </a:lnTo>
                <a:lnTo>
                  <a:pt x="145542" y="146304"/>
                </a:lnTo>
                <a:lnTo>
                  <a:pt x="154686" y="136398"/>
                </a:lnTo>
                <a:lnTo>
                  <a:pt x="164592" y="128016"/>
                </a:lnTo>
                <a:lnTo>
                  <a:pt x="173736" y="119634"/>
                </a:lnTo>
                <a:lnTo>
                  <a:pt x="182880" y="112776"/>
                </a:lnTo>
                <a:lnTo>
                  <a:pt x="191262" y="106680"/>
                </a:lnTo>
                <a:lnTo>
                  <a:pt x="198120" y="101346"/>
                </a:lnTo>
                <a:lnTo>
                  <a:pt x="204216" y="97536"/>
                </a:lnTo>
                <a:lnTo>
                  <a:pt x="208788" y="93726"/>
                </a:lnTo>
                <a:lnTo>
                  <a:pt x="211836" y="92202"/>
                </a:lnTo>
                <a:lnTo>
                  <a:pt x="212598" y="91440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9563861" y="7331964"/>
            <a:ext cx="212090" cy="340995"/>
          </a:xfrm>
          <a:custGeom>
            <a:avLst/>
            <a:gdLst/>
            <a:ahLst/>
            <a:cxnLst/>
            <a:rect l="l" t="t" r="r" b="b"/>
            <a:pathLst>
              <a:path w="212090" h="340995">
                <a:moveTo>
                  <a:pt x="211835" y="90677"/>
                </a:moveTo>
                <a:lnTo>
                  <a:pt x="210311" y="91439"/>
                </a:lnTo>
                <a:lnTo>
                  <a:pt x="207263" y="93725"/>
                </a:lnTo>
                <a:lnTo>
                  <a:pt x="202691" y="96773"/>
                </a:lnTo>
                <a:lnTo>
                  <a:pt x="197357" y="100583"/>
                </a:lnTo>
                <a:lnTo>
                  <a:pt x="189737" y="105917"/>
                </a:lnTo>
                <a:lnTo>
                  <a:pt x="181355" y="112013"/>
                </a:lnTo>
                <a:lnTo>
                  <a:pt x="172973" y="118871"/>
                </a:lnTo>
                <a:lnTo>
                  <a:pt x="163829" y="127253"/>
                </a:lnTo>
                <a:lnTo>
                  <a:pt x="153923" y="135635"/>
                </a:lnTo>
                <a:lnTo>
                  <a:pt x="118109" y="176783"/>
                </a:lnTo>
                <a:lnTo>
                  <a:pt x="101345" y="212597"/>
                </a:lnTo>
                <a:lnTo>
                  <a:pt x="94487" y="249935"/>
                </a:lnTo>
                <a:lnTo>
                  <a:pt x="92963" y="259841"/>
                </a:lnTo>
                <a:lnTo>
                  <a:pt x="89915" y="281177"/>
                </a:lnTo>
                <a:lnTo>
                  <a:pt x="89153" y="291845"/>
                </a:lnTo>
                <a:lnTo>
                  <a:pt x="88391" y="300989"/>
                </a:lnTo>
                <a:lnTo>
                  <a:pt x="87629" y="310895"/>
                </a:lnTo>
                <a:lnTo>
                  <a:pt x="86105" y="326135"/>
                </a:lnTo>
                <a:lnTo>
                  <a:pt x="86105" y="332231"/>
                </a:lnTo>
                <a:lnTo>
                  <a:pt x="85343" y="336041"/>
                </a:lnTo>
                <a:lnTo>
                  <a:pt x="85343" y="340613"/>
                </a:lnTo>
                <a:lnTo>
                  <a:pt x="0" y="340613"/>
                </a:lnTo>
                <a:lnTo>
                  <a:pt x="61721" y="148589"/>
                </a:lnTo>
                <a:lnTo>
                  <a:pt x="94487" y="64007"/>
                </a:lnTo>
                <a:lnTo>
                  <a:pt x="168401" y="0"/>
                </a:lnTo>
                <a:lnTo>
                  <a:pt x="211835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9658350" y="7246619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428244"/>
                </a:moveTo>
                <a:lnTo>
                  <a:pt x="190500" y="199644"/>
                </a:lnTo>
                <a:lnTo>
                  <a:pt x="182118" y="174498"/>
                </a:lnTo>
                <a:lnTo>
                  <a:pt x="179070" y="166878"/>
                </a:lnTo>
                <a:lnTo>
                  <a:pt x="176022" y="157734"/>
                </a:lnTo>
                <a:lnTo>
                  <a:pt x="168402" y="139446"/>
                </a:lnTo>
                <a:lnTo>
                  <a:pt x="164592" y="129540"/>
                </a:lnTo>
                <a:lnTo>
                  <a:pt x="160020" y="120396"/>
                </a:lnTo>
                <a:lnTo>
                  <a:pt x="155448" y="110490"/>
                </a:lnTo>
                <a:lnTo>
                  <a:pt x="150114" y="102108"/>
                </a:lnTo>
                <a:lnTo>
                  <a:pt x="145542" y="92964"/>
                </a:lnTo>
                <a:lnTo>
                  <a:pt x="134874" y="77724"/>
                </a:lnTo>
                <a:lnTo>
                  <a:pt x="114300" y="54864"/>
                </a:lnTo>
                <a:lnTo>
                  <a:pt x="105918" y="48006"/>
                </a:lnTo>
                <a:lnTo>
                  <a:pt x="99060" y="41148"/>
                </a:lnTo>
                <a:lnTo>
                  <a:pt x="90678" y="34290"/>
                </a:lnTo>
                <a:lnTo>
                  <a:pt x="83820" y="28194"/>
                </a:lnTo>
                <a:lnTo>
                  <a:pt x="76200" y="22098"/>
                </a:lnTo>
                <a:lnTo>
                  <a:pt x="69342" y="16764"/>
                </a:lnTo>
                <a:lnTo>
                  <a:pt x="58674" y="7620"/>
                </a:lnTo>
                <a:lnTo>
                  <a:pt x="54102" y="4572"/>
                </a:lnTo>
                <a:lnTo>
                  <a:pt x="51053" y="2286"/>
                </a:lnTo>
                <a:lnTo>
                  <a:pt x="48767" y="762"/>
                </a:lnTo>
                <a:lnTo>
                  <a:pt x="48006" y="0"/>
                </a:lnTo>
                <a:lnTo>
                  <a:pt x="0" y="85344"/>
                </a:lnTo>
                <a:lnTo>
                  <a:pt x="762" y="85344"/>
                </a:lnTo>
                <a:lnTo>
                  <a:pt x="1524" y="86868"/>
                </a:lnTo>
                <a:lnTo>
                  <a:pt x="3048" y="88392"/>
                </a:lnTo>
                <a:lnTo>
                  <a:pt x="4572" y="90678"/>
                </a:lnTo>
                <a:lnTo>
                  <a:pt x="7620" y="92964"/>
                </a:lnTo>
                <a:lnTo>
                  <a:pt x="10668" y="96012"/>
                </a:lnTo>
                <a:lnTo>
                  <a:pt x="13716" y="99822"/>
                </a:lnTo>
                <a:lnTo>
                  <a:pt x="21336" y="108966"/>
                </a:lnTo>
                <a:lnTo>
                  <a:pt x="25908" y="113538"/>
                </a:lnTo>
                <a:lnTo>
                  <a:pt x="35052" y="124206"/>
                </a:lnTo>
                <a:lnTo>
                  <a:pt x="40386" y="130302"/>
                </a:lnTo>
                <a:lnTo>
                  <a:pt x="44958" y="136398"/>
                </a:lnTo>
                <a:lnTo>
                  <a:pt x="50292" y="142494"/>
                </a:lnTo>
                <a:lnTo>
                  <a:pt x="60960" y="156210"/>
                </a:lnTo>
                <a:lnTo>
                  <a:pt x="67056" y="163068"/>
                </a:lnTo>
                <a:lnTo>
                  <a:pt x="83058" y="183642"/>
                </a:lnTo>
                <a:lnTo>
                  <a:pt x="87630" y="190500"/>
                </a:lnTo>
                <a:lnTo>
                  <a:pt x="92964" y="197358"/>
                </a:lnTo>
                <a:lnTo>
                  <a:pt x="114300" y="230124"/>
                </a:lnTo>
                <a:lnTo>
                  <a:pt x="128016" y="263652"/>
                </a:lnTo>
                <a:lnTo>
                  <a:pt x="130302" y="269748"/>
                </a:lnTo>
                <a:lnTo>
                  <a:pt x="133350" y="281940"/>
                </a:lnTo>
                <a:lnTo>
                  <a:pt x="134874" y="288798"/>
                </a:lnTo>
                <a:lnTo>
                  <a:pt x="137160" y="295656"/>
                </a:lnTo>
                <a:lnTo>
                  <a:pt x="140208" y="309372"/>
                </a:lnTo>
                <a:lnTo>
                  <a:pt x="143256" y="324612"/>
                </a:lnTo>
                <a:lnTo>
                  <a:pt x="144780" y="331470"/>
                </a:lnTo>
                <a:lnTo>
                  <a:pt x="146304" y="339090"/>
                </a:lnTo>
                <a:lnTo>
                  <a:pt x="147828" y="345948"/>
                </a:lnTo>
                <a:lnTo>
                  <a:pt x="148590" y="353568"/>
                </a:lnTo>
                <a:lnTo>
                  <a:pt x="151638" y="367284"/>
                </a:lnTo>
                <a:lnTo>
                  <a:pt x="152400" y="374142"/>
                </a:lnTo>
                <a:lnTo>
                  <a:pt x="153924" y="380238"/>
                </a:lnTo>
                <a:lnTo>
                  <a:pt x="154686" y="386334"/>
                </a:lnTo>
                <a:lnTo>
                  <a:pt x="156210" y="392430"/>
                </a:lnTo>
                <a:lnTo>
                  <a:pt x="157734" y="403098"/>
                </a:lnTo>
                <a:lnTo>
                  <a:pt x="159258" y="408432"/>
                </a:lnTo>
                <a:lnTo>
                  <a:pt x="159258" y="412242"/>
                </a:lnTo>
                <a:lnTo>
                  <a:pt x="160782" y="419862"/>
                </a:lnTo>
                <a:lnTo>
                  <a:pt x="161544" y="422910"/>
                </a:lnTo>
                <a:lnTo>
                  <a:pt x="161544" y="426720"/>
                </a:lnTo>
                <a:lnTo>
                  <a:pt x="162306" y="427482"/>
                </a:lnTo>
                <a:lnTo>
                  <a:pt x="162306" y="428244"/>
                </a:lnTo>
                <a:lnTo>
                  <a:pt x="190500" y="42824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9658350" y="7247381"/>
            <a:ext cx="189230" cy="425450"/>
          </a:xfrm>
          <a:custGeom>
            <a:avLst/>
            <a:gdLst/>
            <a:ahLst/>
            <a:cxnLst/>
            <a:rect l="l" t="t" r="r" b="b"/>
            <a:pathLst>
              <a:path w="189229" h="425450">
                <a:moveTo>
                  <a:pt x="0" y="84581"/>
                </a:moveTo>
                <a:lnTo>
                  <a:pt x="762" y="86105"/>
                </a:lnTo>
                <a:lnTo>
                  <a:pt x="3048" y="87629"/>
                </a:lnTo>
                <a:lnTo>
                  <a:pt x="4572" y="89915"/>
                </a:lnTo>
                <a:lnTo>
                  <a:pt x="9906" y="95249"/>
                </a:lnTo>
                <a:lnTo>
                  <a:pt x="12954" y="99059"/>
                </a:lnTo>
                <a:lnTo>
                  <a:pt x="16764" y="103631"/>
                </a:lnTo>
                <a:lnTo>
                  <a:pt x="20574" y="107441"/>
                </a:lnTo>
                <a:lnTo>
                  <a:pt x="34290" y="123443"/>
                </a:lnTo>
                <a:lnTo>
                  <a:pt x="39624" y="128777"/>
                </a:lnTo>
                <a:lnTo>
                  <a:pt x="44196" y="134873"/>
                </a:lnTo>
                <a:lnTo>
                  <a:pt x="49530" y="141731"/>
                </a:lnTo>
                <a:lnTo>
                  <a:pt x="54864" y="147827"/>
                </a:lnTo>
                <a:lnTo>
                  <a:pt x="65532" y="161543"/>
                </a:lnTo>
                <a:lnTo>
                  <a:pt x="71628" y="168401"/>
                </a:lnTo>
                <a:lnTo>
                  <a:pt x="76200" y="175259"/>
                </a:lnTo>
                <a:lnTo>
                  <a:pt x="92202" y="195833"/>
                </a:lnTo>
                <a:lnTo>
                  <a:pt x="105918" y="216407"/>
                </a:lnTo>
                <a:lnTo>
                  <a:pt x="113538" y="228599"/>
                </a:lnTo>
                <a:lnTo>
                  <a:pt x="116586" y="234695"/>
                </a:lnTo>
                <a:lnTo>
                  <a:pt x="119634" y="240029"/>
                </a:lnTo>
                <a:lnTo>
                  <a:pt x="121920" y="246125"/>
                </a:lnTo>
                <a:lnTo>
                  <a:pt x="123444" y="250697"/>
                </a:lnTo>
                <a:lnTo>
                  <a:pt x="124968" y="256031"/>
                </a:lnTo>
                <a:lnTo>
                  <a:pt x="127254" y="261365"/>
                </a:lnTo>
                <a:lnTo>
                  <a:pt x="131826" y="279653"/>
                </a:lnTo>
                <a:lnTo>
                  <a:pt x="133350" y="286511"/>
                </a:lnTo>
                <a:lnTo>
                  <a:pt x="135636" y="293369"/>
                </a:lnTo>
                <a:lnTo>
                  <a:pt x="138684" y="307085"/>
                </a:lnTo>
                <a:lnTo>
                  <a:pt x="141732" y="322325"/>
                </a:lnTo>
                <a:lnTo>
                  <a:pt x="143256" y="329183"/>
                </a:lnTo>
                <a:lnTo>
                  <a:pt x="144780" y="336803"/>
                </a:lnTo>
                <a:lnTo>
                  <a:pt x="147828" y="350519"/>
                </a:lnTo>
                <a:lnTo>
                  <a:pt x="148590" y="357377"/>
                </a:lnTo>
                <a:lnTo>
                  <a:pt x="151638" y="371093"/>
                </a:lnTo>
                <a:lnTo>
                  <a:pt x="152400" y="377189"/>
                </a:lnTo>
                <a:lnTo>
                  <a:pt x="153924" y="383285"/>
                </a:lnTo>
                <a:lnTo>
                  <a:pt x="155448" y="395477"/>
                </a:lnTo>
                <a:lnTo>
                  <a:pt x="156210" y="400049"/>
                </a:lnTo>
                <a:lnTo>
                  <a:pt x="157734" y="405383"/>
                </a:lnTo>
                <a:lnTo>
                  <a:pt x="158496" y="409193"/>
                </a:lnTo>
                <a:lnTo>
                  <a:pt x="158496" y="413003"/>
                </a:lnTo>
                <a:lnTo>
                  <a:pt x="159258" y="416813"/>
                </a:lnTo>
                <a:lnTo>
                  <a:pt x="160020" y="419861"/>
                </a:lnTo>
                <a:lnTo>
                  <a:pt x="160020" y="422147"/>
                </a:lnTo>
                <a:lnTo>
                  <a:pt x="160782" y="423671"/>
                </a:lnTo>
                <a:lnTo>
                  <a:pt x="160782" y="425195"/>
                </a:lnTo>
                <a:lnTo>
                  <a:pt x="188976" y="425195"/>
                </a:lnTo>
                <a:lnTo>
                  <a:pt x="188976" y="198881"/>
                </a:lnTo>
                <a:lnTo>
                  <a:pt x="188214" y="198119"/>
                </a:lnTo>
                <a:lnTo>
                  <a:pt x="188214" y="195833"/>
                </a:lnTo>
                <a:lnTo>
                  <a:pt x="186690" y="192023"/>
                </a:lnTo>
                <a:lnTo>
                  <a:pt x="185166" y="186689"/>
                </a:lnTo>
                <a:lnTo>
                  <a:pt x="182880" y="180593"/>
                </a:lnTo>
                <a:lnTo>
                  <a:pt x="180594" y="172973"/>
                </a:lnTo>
                <a:lnTo>
                  <a:pt x="177546" y="165353"/>
                </a:lnTo>
                <a:lnTo>
                  <a:pt x="174498" y="156971"/>
                </a:lnTo>
                <a:lnTo>
                  <a:pt x="170688" y="147827"/>
                </a:lnTo>
                <a:lnTo>
                  <a:pt x="166878" y="137921"/>
                </a:lnTo>
                <a:lnTo>
                  <a:pt x="163068" y="128777"/>
                </a:lnTo>
                <a:lnTo>
                  <a:pt x="158496" y="119633"/>
                </a:lnTo>
                <a:lnTo>
                  <a:pt x="153924" y="109727"/>
                </a:lnTo>
                <a:lnTo>
                  <a:pt x="149352" y="101345"/>
                </a:lnTo>
                <a:lnTo>
                  <a:pt x="127254" y="70103"/>
                </a:lnTo>
                <a:lnTo>
                  <a:pt x="97536" y="40385"/>
                </a:lnTo>
                <a:lnTo>
                  <a:pt x="89916" y="34289"/>
                </a:lnTo>
                <a:lnTo>
                  <a:pt x="83058" y="27431"/>
                </a:lnTo>
                <a:lnTo>
                  <a:pt x="75438" y="21335"/>
                </a:lnTo>
                <a:lnTo>
                  <a:pt x="68580" y="16001"/>
                </a:lnTo>
                <a:lnTo>
                  <a:pt x="63246" y="11429"/>
                </a:lnTo>
                <a:lnTo>
                  <a:pt x="57912" y="7619"/>
                </a:lnTo>
                <a:lnTo>
                  <a:pt x="53340" y="4571"/>
                </a:lnTo>
                <a:lnTo>
                  <a:pt x="50291" y="2285"/>
                </a:lnTo>
                <a:lnTo>
                  <a:pt x="48006" y="0"/>
                </a:lnTo>
                <a:lnTo>
                  <a:pt x="47243" y="0"/>
                </a:lnTo>
                <a:lnTo>
                  <a:pt x="0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9563861" y="7246619"/>
            <a:ext cx="219710" cy="428625"/>
          </a:xfrm>
          <a:custGeom>
            <a:avLst/>
            <a:gdLst/>
            <a:ahLst/>
            <a:cxnLst/>
            <a:rect l="l" t="t" r="r" b="b"/>
            <a:pathLst>
              <a:path w="219709" h="428625">
                <a:moveTo>
                  <a:pt x="219455" y="67055"/>
                </a:moveTo>
                <a:lnTo>
                  <a:pt x="208787" y="54863"/>
                </a:lnTo>
                <a:lnTo>
                  <a:pt x="202691" y="48005"/>
                </a:lnTo>
                <a:lnTo>
                  <a:pt x="196595" y="41909"/>
                </a:lnTo>
                <a:lnTo>
                  <a:pt x="190499" y="36575"/>
                </a:lnTo>
                <a:lnTo>
                  <a:pt x="183641" y="30479"/>
                </a:lnTo>
                <a:lnTo>
                  <a:pt x="177545" y="25907"/>
                </a:lnTo>
                <a:lnTo>
                  <a:pt x="171449" y="20573"/>
                </a:lnTo>
                <a:lnTo>
                  <a:pt x="165353" y="16001"/>
                </a:lnTo>
                <a:lnTo>
                  <a:pt x="154685" y="8381"/>
                </a:lnTo>
                <a:lnTo>
                  <a:pt x="150875" y="5333"/>
                </a:lnTo>
                <a:lnTo>
                  <a:pt x="147065" y="3047"/>
                </a:lnTo>
                <a:lnTo>
                  <a:pt x="144779" y="1523"/>
                </a:lnTo>
                <a:lnTo>
                  <a:pt x="143255" y="761"/>
                </a:lnTo>
                <a:lnTo>
                  <a:pt x="142493" y="0"/>
                </a:lnTo>
                <a:lnTo>
                  <a:pt x="141731" y="761"/>
                </a:lnTo>
                <a:lnTo>
                  <a:pt x="139445" y="2285"/>
                </a:lnTo>
                <a:lnTo>
                  <a:pt x="135635" y="4571"/>
                </a:lnTo>
                <a:lnTo>
                  <a:pt x="131063" y="7619"/>
                </a:lnTo>
                <a:lnTo>
                  <a:pt x="125729" y="11429"/>
                </a:lnTo>
                <a:lnTo>
                  <a:pt x="118871" y="16001"/>
                </a:lnTo>
                <a:lnTo>
                  <a:pt x="112013" y="21335"/>
                </a:lnTo>
                <a:lnTo>
                  <a:pt x="103631" y="26669"/>
                </a:lnTo>
                <a:lnTo>
                  <a:pt x="96011" y="33527"/>
                </a:lnTo>
                <a:lnTo>
                  <a:pt x="87629" y="39623"/>
                </a:lnTo>
                <a:lnTo>
                  <a:pt x="79247" y="47243"/>
                </a:lnTo>
                <a:lnTo>
                  <a:pt x="71627" y="54101"/>
                </a:lnTo>
                <a:lnTo>
                  <a:pt x="63245" y="61721"/>
                </a:lnTo>
                <a:lnTo>
                  <a:pt x="38099" y="92963"/>
                </a:lnTo>
                <a:lnTo>
                  <a:pt x="21335" y="129539"/>
                </a:lnTo>
                <a:lnTo>
                  <a:pt x="17525" y="138683"/>
                </a:lnTo>
                <a:lnTo>
                  <a:pt x="11429" y="156971"/>
                </a:lnTo>
                <a:lnTo>
                  <a:pt x="9143" y="166115"/>
                </a:lnTo>
                <a:lnTo>
                  <a:pt x="6857" y="173735"/>
                </a:lnTo>
                <a:lnTo>
                  <a:pt x="2285" y="187451"/>
                </a:lnTo>
                <a:lnTo>
                  <a:pt x="1523" y="192785"/>
                </a:lnTo>
                <a:lnTo>
                  <a:pt x="0" y="196595"/>
                </a:lnTo>
                <a:lnTo>
                  <a:pt x="0" y="428243"/>
                </a:lnTo>
                <a:lnTo>
                  <a:pt x="28193" y="428243"/>
                </a:lnTo>
                <a:lnTo>
                  <a:pt x="28193" y="427481"/>
                </a:lnTo>
                <a:lnTo>
                  <a:pt x="28955" y="425957"/>
                </a:lnTo>
                <a:lnTo>
                  <a:pt x="28955" y="424433"/>
                </a:lnTo>
                <a:lnTo>
                  <a:pt x="30479" y="418337"/>
                </a:lnTo>
                <a:lnTo>
                  <a:pt x="31241" y="414527"/>
                </a:lnTo>
                <a:lnTo>
                  <a:pt x="32003" y="409955"/>
                </a:lnTo>
                <a:lnTo>
                  <a:pt x="32765" y="404621"/>
                </a:lnTo>
                <a:lnTo>
                  <a:pt x="34289" y="399287"/>
                </a:lnTo>
                <a:lnTo>
                  <a:pt x="35051" y="393191"/>
                </a:lnTo>
                <a:lnTo>
                  <a:pt x="36575" y="387095"/>
                </a:lnTo>
                <a:lnTo>
                  <a:pt x="39623" y="373379"/>
                </a:lnTo>
                <a:lnTo>
                  <a:pt x="45719" y="342899"/>
                </a:lnTo>
                <a:lnTo>
                  <a:pt x="47243" y="334517"/>
                </a:lnTo>
                <a:lnTo>
                  <a:pt x="49529" y="326897"/>
                </a:lnTo>
                <a:lnTo>
                  <a:pt x="51053" y="318515"/>
                </a:lnTo>
                <a:lnTo>
                  <a:pt x="53339" y="310895"/>
                </a:lnTo>
                <a:lnTo>
                  <a:pt x="54863" y="302513"/>
                </a:lnTo>
                <a:lnTo>
                  <a:pt x="56387" y="294893"/>
                </a:lnTo>
                <a:lnTo>
                  <a:pt x="58673" y="287273"/>
                </a:lnTo>
                <a:lnTo>
                  <a:pt x="60197" y="279653"/>
                </a:lnTo>
                <a:lnTo>
                  <a:pt x="62483" y="272795"/>
                </a:lnTo>
                <a:lnTo>
                  <a:pt x="65531" y="259079"/>
                </a:lnTo>
                <a:lnTo>
                  <a:pt x="67055" y="252983"/>
                </a:lnTo>
                <a:lnTo>
                  <a:pt x="69341" y="247649"/>
                </a:lnTo>
                <a:lnTo>
                  <a:pt x="72389" y="236981"/>
                </a:lnTo>
                <a:lnTo>
                  <a:pt x="75437" y="230123"/>
                </a:lnTo>
                <a:lnTo>
                  <a:pt x="78485" y="222503"/>
                </a:lnTo>
                <a:lnTo>
                  <a:pt x="82295" y="214883"/>
                </a:lnTo>
                <a:lnTo>
                  <a:pt x="86867" y="208025"/>
                </a:lnTo>
                <a:lnTo>
                  <a:pt x="96011" y="192785"/>
                </a:lnTo>
                <a:lnTo>
                  <a:pt x="101345" y="185165"/>
                </a:lnTo>
                <a:lnTo>
                  <a:pt x="106679" y="178307"/>
                </a:lnTo>
                <a:lnTo>
                  <a:pt x="112775" y="170687"/>
                </a:lnTo>
                <a:lnTo>
                  <a:pt x="118871" y="163829"/>
                </a:lnTo>
                <a:lnTo>
                  <a:pt x="124967" y="156209"/>
                </a:lnTo>
                <a:lnTo>
                  <a:pt x="143255" y="135635"/>
                </a:lnTo>
                <a:lnTo>
                  <a:pt x="150113" y="129539"/>
                </a:lnTo>
                <a:lnTo>
                  <a:pt x="168401" y="111251"/>
                </a:lnTo>
                <a:lnTo>
                  <a:pt x="174497" y="105917"/>
                </a:lnTo>
                <a:lnTo>
                  <a:pt x="179831" y="100583"/>
                </a:lnTo>
                <a:lnTo>
                  <a:pt x="185927" y="95249"/>
                </a:lnTo>
                <a:lnTo>
                  <a:pt x="191261" y="90677"/>
                </a:lnTo>
                <a:lnTo>
                  <a:pt x="200405" y="83057"/>
                </a:lnTo>
                <a:lnTo>
                  <a:pt x="204215" y="79247"/>
                </a:lnTo>
                <a:lnTo>
                  <a:pt x="208025" y="76199"/>
                </a:lnTo>
                <a:lnTo>
                  <a:pt x="211073" y="73151"/>
                </a:lnTo>
                <a:lnTo>
                  <a:pt x="214121" y="70865"/>
                </a:lnTo>
                <a:lnTo>
                  <a:pt x="216407" y="69341"/>
                </a:lnTo>
                <a:lnTo>
                  <a:pt x="217931" y="68579"/>
                </a:lnTo>
                <a:lnTo>
                  <a:pt x="218693" y="67055"/>
                </a:lnTo>
                <a:lnTo>
                  <a:pt x="219455" y="67055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9563861" y="7247381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217931" y="66294"/>
                </a:moveTo>
                <a:lnTo>
                  <a:pt x="217931" y="67056"/>
                </a:lnTo>
                <a:lnTo>
                  <a:pt x="217169" y="67818"/>
                </a:lnTo>
                <a:lnTo>
                  <a:pt x="214883" y="68580"/>
                </a:lnTo>
                <a:lnTo>
                  <a:pt x="212597" y="70866"/>
                </a:lnTo>
                <a:lnTo>
                  <a:pt x="210311" y="73152"/>
                </a:lnTo>
                <a:lnTo>
                  <a:pt x="207263" y="75438"/>
                </a:lnTo>
                <a:lnTo>
                  <a:pt x="203453" y="78486"/>
                </a:lnTo>
                <a:lnTo>
                  <a:pt x="194309" y="86106"/>
                </a:lnTo>
                <a:lnTo>
                  <a:pt x="189737" y="90678"/>
                </a:lnTo>
                <a:lnTo>
                  <a:pt x="179069" y="99822"/>
                </a:lnTo>
                <a:lnTo>
                  <a:pt x="172973" y="105156"/>
                </a:lnTo>
                <a:lnTo>
                  <a:pt x="167639" y="110490"/>
                </a:lnTo>
                <a:lnTo>
                  <a:pt x="161543" y="115824"/>
                </a:lnTo>
                <a:lnTo>
                  <a:pt x="155447" y="122682"/>
                </a:lnTo>
                <a:lnTo>
                  <a:pt x="149351" y="128778"/>
                </a:lnTo>
                <a:lnTo>
                  <a:pt x="142493" y="134874"/>
                </a:lnTo>
                <a:lnTo>
                  <a:pt x="112013" y="169164"/>
                </a:lnTo>
                <a:lnTo>
                  <a:pt x="101345" y="184404"/>
                </a:lnTo>
                <a:lnTo>
                  <a:pt x="96011" y="191262"/>
                </a:lnTo>
                <a:lnTo>
                  <a:pt x="90677" y="198882"/>
                </a:lnTo>
                <a:lnTo>
                  <a:pt x="70865" y="240030"/>
                </a:lnTo>
                <a:lnTo>
                  <a:pt x="69341" y="245364"/>
                </a:lnTo>
                <a:lnTo>
                  <a:pt x="67055" y="251460"/>
                </a:lnTo>
                <a:lnTo>
                  <a:pt x="64007" y="263652"/>
                </a:lnTo>
                <a:lnTo>
                  <a:pt x="61721" y="270510"/>
                </a:lnTo>
                <a:lnTo>
                  <a:pt x="60197" y="278130"/>
                </a:lnTo>
                <a:lnTo>
                  <a:pt x="58673" y="284988"/>
                </a:lnTo>
                <a:lnTo>
                  <a:pt x="56387" y="292608"/>
                </a:lnTo>
                <a:lnTo>
                  <a:pt x="54863" y="300990"/>
                </a:lnTo>
                <a:lnTo>
                  <a:pt x="53339" y="308610"/>
                </a:lnTo>
                <a:lnTo>
                  <a:pt x="51053" y="316230"/>
                </a:lnTo>
                <a:lnTo>
                  <a:pt x="49529" y="324612"/>
                </a:lnTo>
                <a:lnTo>
                  <a:pt x="47243" y="332232"/>
                </a:lnTo>
                <a:lnTo>
                  <a:pt x="45719" y="340614"/>
                </a:lnTo>
                <a:lnTo>
                  <a:pt x="41147" y="363474"/>
                </a:lnTo>
                <a:lnTo>
                  <a:pt x="35051" y="390906"/>
                </a:lnTo>
                <a:lnTo>
                  <a:pt x="34289" y="396240"/>
                </a:lnTo>
                <a:lnTo>
                  <a:pt x="32765" y="401574"/>
                </a:lnTo>
                <a:lnTo>
                  <a:pt x="32003" y="406908"/>
                </a:lnTo>
                <a:lnTo>
                  <a:pt x="31241" y="411480"/>
                </a:lnTo>
                <a:lnTo>
                  <a:pt x="29717" y="419100"/>
                </a:lnTo>
                <a:lnTo>
                  <a:pt x="28955" y="421386"/>
                </a:lnTo>
                <a:lnTo>
                  <a:pt x="28955" y="422910"/>
                </a:lnTo>
                <a:lnTo>
                  <a:pt x="28193" y="424434"/>
                </a:lnTo>
                <a:lnTo>
                  <a:pt x="28193" y="425196"/>
                </a:lnTo>
                <a:lnTo>
                  <a:pt x="0" y="425196"/>
                </a:lnTo>
                <a:lnTo>
                  <a:pt x="0" y="197358"/>
                </a:lnTo>
                <a:lnTo>
                  <a:pt x="761" y="195072"/>
                </a:lnTo>
                <a:lnTo>
                  <a:pt x="1523" y="191262"/>
                </a:lnTo>
                <a:lnTo>
                  <a:pt x="3047" y="185928"/>
                </a:lnTo>
                <a:lnTo>
                  <a:pt x="4571" y="179832"/>
                </a:lnTo>
                <a:lnTo>
                  <a:pt x="6857" y="172974"/>
                </a:lnTo>
                <a:lnTo>
                  <a:pt x="21335" y="128016"/>
                </a:lnTo>
                <a:lnTo>
                  <a:pt x="34289" y="100584"/>
                </a:lnTo>
                <a:lnTo>
                  <a:pt x="38099" y="92202"/>
                </a:lnTo>
                <a:lnTo>
                  <a:pt x="70865" y="54102"/>
                </a:lnTo>
                <a:lnTo>
                  <a:pt x="87629" y="39624"/>
                </a:lnTo>
                <a:lnTo>
                  <a:pt x="95249" y="32766"/>
                </a:lnTo>
                <a:lnTo>
                  <a:pt x="103631" y="26670"/>
                </a:lnTo>
                <a:lnTo>
                  <a:pt x="111251" y="21336"/>
                </a:lnTo>
                <a:lnTo>
                  <a:pt x="118109" y="16002"/>
                </a:lnTo>
                <a:lnTo>
                  <a:pt x="124967" y="11430"/>
                </a:lnTo>
                <a:lnTo>
                  <a:pt x="130301" y="7620"/>
                </a:lnTo>
                <a:lnTo>
                  <a:pt x="134873" y="4572"/>
                </a:lnTo>
                <a:lnTo>
                  <a:pt x="138683" y="2286"/>
                </a:lnTo>
                <a:lnTo>
                  <a:pt x="140969" y="0"/>
                </a:lnTo>
                <a:lnTo>
                  <a:pt x="142493" y="0"/>
                </a:lnTo>
                <a:lnTo>
                  <a:pt x="144017" y="1524"/>
                </a:lnTo>
                <a:lnTo>
                  <a:pt x="146303" y="3048"/>
                </a:lnTo>
                <a:lnTo>
                  <a:pt x="150113" y="5334"/>
                </a:lnTo>
                <a:lnTo>
                  <a:pt x="153923" y="8382"/>
                </a:lnTo>
                <a:lnTo>
                  <a:pt x="159257" y="12192"/>
                </a:lnTo>
                <a:lnTo>
                  <a:pt x="164591" y="16002"/>
                </a:lnTo>
                <a:lnTo>
                  <a:pt x="170687" y="20574"/>
                </a:lnTo>
                <a:lnTo>
                  <a:pt x="176783" y="25908"/>
                </a:lnTo>
                <a:lnTo>
                  <a:pt x="182879" y="30480"/>
                </a:lnTo>
                <a:lnTo>
                  <a:pt x="188975" y="35814"/>
                </a:lnTo>
                <a:lnTo>
                  <a:pt x="195833" y="41910"/>
                </a:lnTo>
                <a:lnTo>
                  <a:pt x="201929" y="48006"/>
                </a:lnTo>
                <a:lnTo>
                  <a:pt x="207263" y="54102"/>
                </a:lnTo>
                <a:lnTo>
                  <a:pt x="213359" y="60198"/>
                </a:lnTo>
                <a:lnTo>
                  <a:pt x="217931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 txBox="1"/>
          <p:nvPr/>
        </p:nvSpPr>
        <p:spPr>
          <a:xfrm>
            <a:off x="781304" y="1851837"/>
            <a:ext cx="8284209" cy="51809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0" marR="272415" indent="-368300">
              <a:lnSpc>
                <a:spcPct val="116399"/>
              </a:lnSpc>
              <a:spcBef>
                <a:spcPts val="100"/>
              </a:spcBef>
              <a:buSzPct val="55555"/>
              <a:buFont typeface="Symbol"/>
              <a:buChar char=""/>
              <a:tabLst>
                <a:tab pos="372110" algn="l"/>
                <a:tab pos="372745" algn="l"/>
              </a:tabLst>
            </a:pPr>
            <a:r>
              <a:rPr sz="1800" b="1" dirty="0" err="1">
                <a:latin typeface="Comic Sans MS"/>
                <a:cs typeface="Comic Sans MS"/>
              </a:rPr>
              <a:t>Mae’r</a:t>
            </a:r>
            <a:r>
              <a:rPr sz="1800" b="1" dirty="0">
                <a:latin typeface="Comic Sans MS"/>
                <a:cs typeface="Comic Sans MS"/>
              </a:rPr>
              <a:t> </a:t>
            </a:r>
            <a:r>
              <a:rPr sz="1800" b="1" dirty="0" err="1" smtClean="0">
                <a:latin typeface="Comic Sans MS"/>
                <a:cs typeface="Comic Sans MS"/>
              </a:rPr>
              <a:t>Continw</a:t>
            </a:r>
            <a:r>
              <a:rPr lang="en-US" sz="1800" b="1" dirty="0" err="1" smtClean="0">
                <a:latin typeface="Comic Sans MS"/>
                <a:cs typeface="Comic Sans MS"/>
              </a:rPr>
              <a:t>w</a:t>
            </a:r>
            <a:r>
              <a:rPr sz="1800" b="1" dirty="0" err="1" smtClean="0">
                <a:latin typeface="Comic Sans MS"/>
                <a:cs typeface="Comic Sans MS"/>
              </a:rPr>
              <a:t>m</a:t>
            </a:r>
            <a:r>
              <a:rPr sz="1800" b="1" dirty="0" smtClean="0">
                <a:latin typeface="Comic Sans MS"/>
                <a:cs typeface="Comic Sans MS"/>
              </a:rPr>
              <a:t> </a:t>
            </a:r>
            <a:r>
              <a:rPr sz="1800" b="1" dirty="0">
                <a:latin typeface="Comic Sans MS"/>
                <a:cs typeface="Comic Sans MS"/>
              </a:rPr>
              <a:t>hwn yn </a:t>
            </a:r>
            <a:r>
              <a:rPr sz="1800" b="1" spc="-5" dirty="0">
                <a:latin typeface="Comic Sans MS"/>
                <a:cs typeface="Comic Sans MS"/>
              </a:rPr>
              <a:t>ddull </a:t>
            </a:r>
            <a:r>
              <a:rPr sz="1800" b="1" dirty="0">
                <a:latin typeface="Comic Sans MS"/>
                <a:cs typeface="Comic Sans MS"/>
              </a:rPr>
              <a:t>ysgol gyfan o addysgu’r Gymraeg</a:t>
            </a:r>
            <a:r>
              <a:rPr sz="1800" b="1" spc="-95" dirty="0">
                <a:latin typeface="Comic Sans MS"/>
                <a:cs typeface="Comic Sans MS"/>
              </a:rPr>
              <a:t> </a:t>
            </a:r>
            <a:r>
              <a:rPr sz="1800" b="1" spc="-5" dirty="0">
                <a:latin typeface="Comic Sans MS"/>
                <a:cs typeface="Comic Sans MS"/>
              </a:rPr>
              <a:t>drwy  </a:t>
            </a:r>
            <a:r>
              <a:rPr sz="1800" b="1" dirty="0">
                <a:latin typeface="Comic Sans MS"/>
                <a:cs typeface="Comic Sans MS"/>
              </a:rPr>
              <a:t>gyfres o </a:t>
            </a:r>
            <a:r>
              <a:rPr sz="1800" b="1" spc="-5" dirty="0">
                <a:latin typeface="Comic Sans MS"/>
                <a:cs typeface="Comic Sans MS"/>
              </a:rPr>
              <a:t>batrymau iaith </a:t>
            </a:r>
            <a:r>
              <a:rPr sz="1800" b="1" dirty="0">
                <a:latin typeface="Comic Sans MS"/>
                <a:cs typeface="Comic Sans MS"/>
              </a:rPr>
              <a:t>cynyddol a</a:t>
            </a:r>
            <a:r>
              <a:rPr sz="1800" b="1" spc="-20" dirty="0">
                <a:latin typeface="Comic Sans MS"/>
                <a:cs typeface="Comic Sans MS"/>
              </a:rPr>
              <a:t> </a:t>
            </a:r>
            <a:r>
              <a:rPr sz="1800" b="1" spc="-5" dirty="0">
                <a:latin typeface="Comic Sans MS"/>
                <a:cs typeface="Comic Sans MS"/>
              </a:rPr>
              <a:t>datblygiadol.</a:t>
            </a:r>
            <a:endParaRPr sz="1800" dirty="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Symbol"/>
              <a:buChar char=""/>
            </a:pPr>
            <a:endParaRPr sz="2450" dirty="0">
              <a:latin typeface="Times New Roman"/>
              <a:cs typeface="Times New Roman"/>
            </a:endParaRPr>
          </a:p>
          <a:p>
            <a:pPr marL="381000" indent="-368300">
              <a:lnSpc>
                <a:spcPct val="100000"/>
              </a:lnSpc>
              <a:buSzPct val="55555"/>
              <a:buFont typeface="Symbol"/>
              <a:buChar char=""/>
              <a:tabLst>
                <a:tab pos="372110" algn="l"/>
                <a:tab pos="372745" algn="l"/>
              </a:tabLst>
            </a:pPr>
            <a:r>
              <a:rPr sz="1800" b="1" dirty="0">
                <a:latin typeface="Comic Sans MS"/>
                <a:cs typeface="Comic Sans MS"/>
              </a:rPr>
              <a:t>Mae’r patrymau </a:t>
            </a:r>
            <a:r>
              <a:rPr sz="1800" b="1" spc="-5" dirty="0">
                <a:latin typeface="Comic Sans MS"/>
                <a:cs typeface="Comic Sans MS"/>
              </a:rPr>
              <a:t>iaith </a:t>
            </a:r>
            <a:r>
              <a:rPr sz="1800" b="1" dirty="0">
                <a:latin typeface="Comic Sans MS"/>
                <a:cs typeface="Comic Sans MS"/>
              </a:rPr>
              <a:t>yma’n gosod sail </a:t>
            </a:r>
            <a:r>
              <a:rPr sz="1800" b="1" spc="-5" dirty="0">
                <a:latin typeface="Comic Sans MS"/>
                <a:cs typeface="Comic Sans MS"/>
              </a:rPr>
              <a:t>i’r </a:t>
            </a:r>
            <a:r>
              <a:rPr sz="1800" b="1" dirty="0">
                <a:latin typeface="Comic Sans MS"/>
                <a:cs typeface="Comic Sans MS"/>
              </a:rPr>
              <a:t>Cynllun</a:t>
            </a:r>
            <a:r>
              <a:rPr sz="1800" b="1" spc="-30" dirty="0">
                <a:latin typeface="Comic Sans MS"/>
                <a:cs typeface="Comic Sans MS"/>
              </a:rPr>
              <a:t> </a:t>
            </a:r>
            <a:r>
              <a:rPr sz="1800" b="1" dirty="0">
                <a:latin typeface="Comic Sans MS"/>
                <a:cs typeface="Comic Sans MS"/>
              </a:rPr>
              <a:t>Gwaith.</a:t>
            </a:r>
            <a:endParaRPr sz="1800" dirty="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Symbol"/>
              <a:buChar char=""/>
            </a:pPr>
            <a:endParaRPr sz="2150" dirty="0">
              <a:latin typeface="Times New Roman"/>
              <a:cs typeface="Times New Roman"/>
            </a:endParaRPr>
          </a:p>
          <a:p>
            <a:pPr marL="372110" marR="180340" indent="-359410">
              <a:lnSpc>
                <a:spcPct val="116100"/>
              </a:lnSpc>
              <a:spcBef>
                <a:spcPts val="5"/>
              </a:spcBef>
              <a:buSzPct val="55555"/>
              <a:buFont typeface="Symbol"/>
              <a:buChar char=""/>
              <a:tabLst>
                <a:tab pos="372110" algn="l"/>
                <a:tab pos="372745" algn="l"/>
              </a:tabLst>
            </a:pPr>
            <a:r>
              <a:rPr sz="1800" b="1" dirty="0">
                <a:latin typeface="Comic Sans MS"/>
                <a:cs typeface="Comic Sans MS"/>
              </a:rPr>
              <a:t>Mae’r strwythur </a:t>
            </a:r>
            <a:r>
              <a:rPr sz="1800" b="1" spc="-5" dirty="0">
                <a:latin typeface="Comic Sans MS"/>
                <a:cs typeface="Comic Sans MS"/>
              </a:rPr>
              <a:t>ieithyddol </a:t>
            </a:r>
            <a:r>
              <a:rPr sz="1800" b="1" dirty="0">
                <a:latin typeface="Comic Sans MS"/>
                <a:cs typeface="Comic Sans MS"/>
              </a:rPr>
              <a:t>yn </a:t>
            </a:r>
            <a:r>
              <a:rPr sz="1800" b="1" spc="-5" dirty="0">
                <a:latin typeface="Comic Sans MS"/>
                <a:cs typeface="Comic Sans MS"/>
              </a:rPr>
              <a:t>dangos datblygiad </a:t>
            </a:r>
            <a:r>
              <a:rPr sz="1800" b="1" dirty="0">
                <a:latin typeface="Comic Sans MS"/>
                <a:cs typeface="Comic Sans MS"/>
              </a:rPr>
              <a:t>o’r Cyfnod </a:t>
            </a:r>
            <a:r>
              <a:rPr sz="1800" b="1" spc="-5" dirty="0">
                <a:latin typeface="Comic Sans MS"/>
                <a:cs typeface="Comic Sans MS"/>
              </a:rPr>
              <a:t>Sylfaen </a:t>
            </a:r>
            <a:r>
              <a:rPr sz="1800" b="1" dirty="0">
                <a:latin typeface="Comic Sans MS"/>
                <a:cs typeface="Comic Sans MS"/>
              </a:rPr>
              <a:t>i  Flwyddyn</a:t>
            </a:r>
            <a:r>
              <a:rPr sz="1800" b="1" spc="-5" dirty="0">
                <a:latin typeface="Comic Sans MS"/>
                <a:cs typeface="Comic Sans MS"/>
              </a:rPr>
              <a:t> 6.</a:t>
            </a:r>
            <a:endParaRPr sz="1800" dirty="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Symbol"/>
              <a:buChar char=""/>
            </a:pPr>
            <a:endParaRPr sz="2150" dirty="0">
              <a:latin typeface="Times New Roman"/>
              <a:cs typeface="Times New Roman"/>
            </a:endParaRPr>
          </a:p>
          <a:p>
            <a:pPr marL="372110" marR="228600" indent="-359410">
              <a:lnSpc>
                <a:spcPct val="116100"/>
              </a:lnSpc>
              <a:buSzPct val="55555"/>
              <a:buFont typeface="Symbol"/>
              <a:buChar char=""/>
              <a:tabLst>
                <a:tab pos="372110" algn="l"/>
                <a:tab pos="372745" algn="l"/>
              </a:tabLst>
            </a:pPr>
            <a:r>
              <a:rPr sz="1800" b="1" dirty="0" err="1">
                <a:latin typeface="Comic Sans MS"/>
                <a:cs typeface="Comic Sans MS"/>
              </a:rPr>
              <a:t>Mae’r</a:t>
            </a:r>
            <a:r>
              <a:rPr sz="1800" b="1" dirty="0">
                <a:latin typeface="Comic Sans MS"/>
                <a:cs typeface="Comic Sans MS"/>
              </a:rPr>
              <a:t> </a:t>
            </a:r>
            <a:r>
              <a:rPr sz="1800" b="1" dirty="0" err="1" smtClean="0">
                <a:latin typeface="Comic Sans MS"/>
                <a:cs typeface="Comic Sans MS"/>
              </a:rPr>
              <a:t>Contin</a:t>
            </a:r>
            <a:r>
              <a:rPr lang="en-US" sz="1800" b="1" dirty="0" err="1" smtClean="0">
                <a:latin typeface="Comic Sans MS"/>
                <a:cs typeface="Comic Sans MS"/>
              </a:rPr>
              <a:t>w</a:t>
            </a:r>
            <a:r>
              <a:rPr sz="1800" b="1" dirty="0" err="1" smtClean="0">
                <a:latin typeface="Comic Sans MS"/>
                <a:cs typeface="Comic Sans MS"/>
              </a:rPr>
              <a:t>wm</a:t>
            </a:r>
            <a:r>
              <a:rPr sz="1800" b="1" dirty="0" smtClean="0">
                <a:latin typeface="Comic Sans MS"/>
                <a:cs typeface="Comic Sans MS"/>
              </a:rPr>
              <a:t> </a:t>
            </a:r>
            <a:r>
              <a:rPr sz="1800" b="1" dirty="0">
                <a:latin typeface="Comic Sans MS"/>
                <a:cs typeface="Comic Sans MS"/>
              </a:rPr>
              <a:t>yn galluogi athrawon i </a:t>
            </a:r>
            <a:r>
              <a:rPr sz="1800" b="1" spc="-5" dirty="0">
                <a:latin typeface="Comic Sans MS"/>
                <a:cs typeface="Comic Sans MS"/>
              </a:rPr>
              <a:t>wahaniaethu rhwng dysgwyr </a:t>
            </a:r>
            <a:r>
              <a:rPr sz="1800" b="1" dirty="0">
                <a:latin typeface="Comic Sans MS"/>
                <a:cs typeface="Comic Sans MS"/>
              </a:rPr>
              <a:t>o  </a:t>
            </a:r>
            <a:r>
              <a:rPr sz="1800" b="1" spc="-5" dirty="0">
                <a:latin typeface="Comic Sans MS"/>
                <a:cs typeface="Comic Sans MS"/>
              </a:rPr>
              <a:t>fewn eu</a:t>
            </a:r>
            <a:r>
              <a:rPr sz="1800" b="1" spc="-10" dirty="0">
                <a:latin typeface="Comic Sans MS"/>
                <a:cs typeface="Comic Sans MS"/>
              </a:rPr>
              <a:t> </a:t>
            </a:r>
            <a:r>
              <a:rPr sz="1800" b="1" spc="-5" dirty="0">
                <a:latin typeface="Comic Sans MS"/>
                <a:cs typeface="Comic Sans MS"/>
              </a:rPr>
              <a:t>dosbarthiadau.</a:t>
            </a:r>
            <a:endParaRPr sz="1800" dirty="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Symbol"/>
              <a:buChar char=""/>
            </a:pPr>
            <a:endParaRPr sz="2150" dirty="0">
              <a:latin typeface="Times New Roman"/>
              <a:cs typeface="Times New Roman"/>
            </a:endParaRPr>
          </a:p>
          <a:p>
            <a:pPr marL="393700" marR="392430" indent="-356870">
              <a:lnSpc>
                <a:spcPct val="116100"/>
              </a:lnSpc>
              <a:buSzPct val="55555"/>
              <a:buFont typeface="Symbol"/>
              <a:buChar char=""/>
              <a:tabLst>
                <a:tab pos="396240" algn="l"/>
                <a:tab pos="396875" algn="l"/>
              </a:tabLst>
            </a:pPr>
            <a:r>
              <a:rPr sz="1800" b="1" dirty="0">
                <a:latin typeface="Comic Sans MS"/>
                <a:cs typeface="Comic Sans MS"/>
              </a:rPr>
              <a:t>Mae’n hanfodol adolygu ac mae’n </a:t>
            </a:r>
            <a:r>
              <a:rPr sz="1800" b="1" spc="-5" dirty="0">
                <a:latin typeface="Comic Sans MS"/>
                <a:cs typeface="Comic Sans MS"/>
              </a:rPr>
              <a:t>bwysig </a:t>
            </a:r>
            <a:r>
              <a:rPr sz="1800" b="1" dirty="0">
                <a:latin typeface="Comic Sans MS"/>
                <a:cs typeface="Comic Sans MS"/>
              </a:rPr>
              <a:t>i ymarferwyr ail-ymweld</a:t>
            </a:r>
            <a:r>
              <a:rPr sz="1800" b="1" spc="-100" dirty="0">
                <a:latin typeface="Comic Sans MS"/>
                <a:cs typeface="Comic Sans MS"/>
              </a:rPr>
              <a:t> </a:t>
            </a:r>
            <a:r>
              <a:rPr sz="1800" b="1" dirty="0">
                <a:latin typeface="Comic Sans MS"/>
                <a:cs typeface="Comic Sans MS"/>
              </a:rPr>
              <a:t>a  </a:t>
            </a:r>
            <a:r>
              <a:rPr sz="1800" b="1" spc="-5" dirty="0">
                <a:latin typeface="Comic Sans MS"/>
                <a:cs typeface="Comic Sans MS"/>
              </a:rPr>
              <a:t>datblygu’r </a:t>
            </a:r>
            <a:r>
              <a:rPr sz="1800" b="1" dirty="0">
                <a:latin typeface="Comic Sans MS"/>
                <a:cs typeface="Comic Sans MS"/>
              </a:rPr>
              <a:t>patrymau </a:t>
            </a:r>
            <a:r>
              <a:rPr sz="1800" b="1" spc="-5" dirty="0">
                <a:latin typeface="Comic Sans MS"/>
                <a:cs typeface="Comic Sans MS"/>
              </a:rPr>
              <a:t>iaith </a:t>
            </a:r>
            <a:r>
              <a:rPr sz="1800" b="1" dirty="0">
                <a:latin typeface="Comic Sans MS"/>
                <a:cs typeface="Comic Sans MS"/>
              </a:rPr>
              <a:t>a </a:t>
            </a:r>
            <a:r>
              <a:rPr sz="1800" b="1" spc="-5" dirty="0">
                <a:latin typeface="Comic Sans MS"/>
                <a:cs typeface="Comic Sans MS"/>
              </a:rPr>
              <a:t>ddysgwyd </a:t>
            </a:r>
            <a:r>
              <a:rPr sz="1800" b="1" dirty="0">
                <a:latin typeface="Comic Sans MS"/>
                <a:cs typeface="Comic Sans MS"/>
              </a:rPr>
              <a:t>yn y </a:t>
            </a:r>
            <a:r>
              <a:rPr sz="1800" b="1" spc="-5" dirty="0">
                <a:latin typeface="Comic Sans MS"/>
                <a:cs typeface="Comic Sans MS"/>
              </a:rPr>
              <a:t>blynyddoedd</a:t>
            </a:r>
            <a:r>
              <a:rPr sz="1800" b="1" spc="-75" dirty="0">
                <a:latin typeface="Comic Sans MS"/>
                <a:cs typeface="Comic Sans MS"/>
              </a:rPr>
              <a:t> </a:t>
            </a:r>
            <a:r>
              <a:rPr sz="1800" b="1" spc="-5" dirty="0">
                <a:latin typeface="Comic Sans MS"/>
                <a:cs typeface="Comic Sans MS"/>
              </a:rPr>
              <a:t>blaenorol.</a:t>
            </a:r>
            <a:endParaRPr sz="1800" dirty="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Symbol"/>
              <a:buChar char=""/>
            </a:pPr>
            <a:endParaRPr sz="2150" dirty="0">
              <a:latin typeface="Times New Roman"/>
              <a:cs typeface="Times New Roman"/>
            </a:endParaRPr>
          </a:p>
          <a:p>
            <a:pPr marL="396240" marR="5080" indent="-359410">
              <a:lnSpc>
                <a:spcPct val="116100"/>
              </a:lnSpc>
              <a:spcBef>
                <a:spcPts val="5"/>
              </a:spcBef>
              <a:buSzPct val="55555"/>
              <a:buFont typeface="Symbol"/>
              <a:buChar char=""/>
              <a:tabLst>
                <a:tab pos="396240" algn="l"/>
                <a:tab pos="396875" algn="l"/>
              </a:tabLst>
            </a:pPr>
            <a:r>
              <a:rPr sz="1800" b="1" dirty="0">
                <a:latin typeface="Comic Sans MS"/>
                <a:cs typeface="Comic Sans MS"/>
              </a:rPr>
              <a:t>Dylid </a:t>
            </a:r>
            <a:r>
              <a:rPr sz="1800" b="1" spc="-5" dirty="0">
                <a:latin typeface="Comic Sans MS"/>
                <a:cs typeface="Comic Sans MS"/>
              </a:rPr>
              <a:t>defnyddio’r </a:t>
            </a:r>
            <a:r>
              <a:rPr sz="1800" b="1" dirty="0">
                <a:latin typeface="Comic Sans MS"/>
                <a:cs typeface="Comic Sans MS"/>
              </a:rPr>
              <a:t>patrymau </a:t>
            </a:r>
            <a:r>
              <a:rPr sz="1800" b="1" spc="-5" dirty="0">
                <a:latin typeface="Comic Sans MS"/>
                <a:cs typeface="Comic Sans MS"/>
              </a:rPr>
              <a:t>iaith </a:t>
            </a:r>
            <a:r>
              <a:rPr sz="1800" b="1" dirty="0">
                <a:latin typeface="Comic Sans MS"/>
                <a:cs typeface="Comic Sans MS"/>
              </a:rPr>
              <a:t>yma’n achlysurol ac hefyd i hyrwyddo  </a:t>
            </a:r>
            <a:r>
              <a:rPr sz="1800" b="1" spc="-5" dirty="0">
                <a:latin typeface="Comic Sans MS"/>
                <a:cs typeface="Comic Sans MS"/>
              </a:rPr>
              <a:t>defnydd </a:t>
            </a:r>
            <a:r>
              <a:rPr sz="1800" b="1" dirty="0">
                <a:latin typeface="Comic Sans MS"/>
                <a:cs typeface="Comic Sans MS"/>
              </a:rPr>
              <a:t>o’r Gymraeg mewn pynciau</a:t>
            </a:r>
            <a:r>
              <a:rPr sz="1800" b="1" spc="-15" dirty="0">
                <a:latin typeface="Comic Sans MS"/>
                <a:cs typeface="Comic Sans MS"/>
              </a:rPr>
              <a:t> </a:t>
            </a:r>
            <a:r>
              <a:rPr sz="1800" b="1" spc="-5" dirty="0">
                <a:latin typeface="Comic Sans MS"/>
                <a:cs typeface="Comic Sans MS"/>
              </a:rPr>
              <a:t>eraill.</a:t>
            </a:r>
            <a:endParaRPr sz="1800" dirty="0">
              <a:latin typeface="Comic Sans MS"/>
              <a:cs typeface="Comic Sans MS"/>
            </a:endParaRPr>
          </a:p>
        </p:txBody>
      </p:sp>
      <p:sp>
        <p:nvSpPr>
          <p:cNvPr id="103" name="object 103"/>
          <p:cNvSpPr txBox="1">
            <a:spLocks noGrp="1"/>
          </p:cNvSpPr>
          <p:nvPr>
            <p:ph type="title"/>
          </p:nvPr>
        </p:nvSpPr>
        <p:spPr>
          <a:xfrm>
            <a:off x="740157" y="914400"/>
            <a:ext cx="8327643" cy="5661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sz="3600" dirty="0" err="1" smtClean="0">
                <a:latin typeface="+mn-lt"/>
              </a:rPr>
              <a:t>Contin</a:t>
            </a:r>
            <a:r>
              <a:rPr lang="en-US" sz="3600" dirty="0" err="1" smtClean="0">
                <a:latin typeface="+mn-lt"/>
              </a:rPr>
              <a:t>w</a:t>
            </a:r>
            <a:r>
              <a:rPr sz="3600" dirty="0" err="1" smtClean="0">
                <a:latin typeface="+mn-lt"/>
              </a:rPr>
              <a:t>wm</a:t>
            </a:r>
            <a:r>
              <a:rPr sz="3600" dirty="0" smtClean="0">
                <a:latin typeface="+mn-lt"/>
              </a:rPr>
              <a:t> </a:t>
            </a:r>
            <a:r>
              <a:rPr sz="3600" dirty="0" err="1">
                <a:latin typeface="+mn-lt"/>
              </a:rPr>
              <a:t>Patrymau</a:t>
            </a:r>
            <a:r>
              <a:rPr sz="3600" dirty="0">
                <a:latin typeface="+mn-lt"/>
              </a:rPr>
              <a:t> </a:t>
            </a:r>
            <a:r>
              <a:rPr sz="3600" dirty="0" err="1" smtClean="0">
                <a:latin typeface="+mn-lt"/>
              </a:rPr>
              <a:t>Iaith</a:t>
            </a:r>
            <a:endParaRPr sz="36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14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15645" y="215645"/>
            <a:ext cx="9648825" cy="7344409"/>
          </a:xfrm>
          <a:custGeom>
            <a:avLst/>
            <a:gdLst/>
            <a:ahLst/>
            <a:cxnLst/>
            <a:rect l="l" t="t" r="r" b="b"/>
            <a:pathLst>
              <a:path w="9648825" h="7344409">
                <a:moveTo>
                  <a:pt x="0" y="0"/>
                </a:moveTo>
                <a:lnTo>
                  <a:pt x="0" y="7344156"/>
                </a:lnTo>
                <a:lnTo>
                  <a:pt x="9648444" y="7344156"/>
                </a:lnTo>
                <a:lnTo>
                  <a:pt x="9648444" y="0"/>
                </a:lnTo>
                <a:lnTo>
                  <a:pt x="0" y="0"/>
                </a:lnTo>
                <a:close/>
              </a:path>
            </a:pathLst>
          </a:custGeom>
          <a:solidFill>
            <a:srgbClr val="F6F2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4950" y="215645"/>
            <a:ext cx="0" cy="7344409"/>
          </a:xfrm>
          <a:custGeom>
            <a:avLst/>
            <a:gdLst/>
            <a:ahLst/>
            <a:cxnLst/>
            <a:rect l="l" t="t" r="r" b="b"/>
            <a:pathLst>
              <a:path h="7344409">
                <a:moveTo>
                  <a:pt x="0" y="0"/>
                </a:moveTo>
                <a:lnTo>
                  <a:pt x="0" y="734415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4000" y="234695"/>
            <a:ext cx="9571990" cy="0"/>
          </a:xfrm>
          <a:custGeom>
            <a:avLst/>
            <a:gdLst/>
            <a:ahLst/>
            <a:cxnLst/>
            <a:rect l="l" t="t" r="r" b="b"/>
            <a:pathLst>
              <a:path w="9571990">
                <a:moveTo>
                  <a:pt x="0" y="0"/>
                </a:moveTo>
                <a:lnTo>
                  <a:pt x="9571990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845040" y="215645"/>
            <a:ext cx="0" cy="7344409"/>
          </a:xfrm>
          <a:custGeom>
            <a:avLst/>
            <a:gdLst/>
            <a:ahLst/>
            <a:cxnLst/>
            <a:rect l="l" t="t" r="r" b="b"/>
            <a:pathLst>
              <a:path h="7344409">
                <a:moveTo>
                  <a:pt x="0" y="0"/>
                </a:moveTo>
                <a:lnTo>
                  <a:pt x="0" y="734415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53745" y="7540752"/>
            <a:ext cx="9572625" cy="0"/>
          </a:xfrm>
          <a:custGeom>
            <a:avLst/>
            <a:gdLst/>
            <a:ahLst/>
            <a:cxnLst/>
            <a:rect l="l" t="t" r="r" b="b"/>
            <a:pathLst>
              <a:path w="9572625">
                <a:moveTo>
                  <a:pt x="0" y="0"/>
                </a:moveTo>
                <a:lnTo>
                  <a:pt x="9572244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04800" y="304800"/>
            <a:ext cx="9448800" cy="6663363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How are you</a:t>
            </a:r>
            <a:r>
              <a:rPr sz="1400" b="1" dirty="0">
                <a:latin typeface="Comic Sans MS"/>
                <a:cs typeface="Comic Sans MS"/>
              </a:rPr>
              <a:t> </a:t>
            </a:r>
            <a:r>
              <a:rPr sz="1400" b="1" spc="-10" dirty="0">
                <a:latin typeface="Comic Sans MS"/>
                <a:cs typeface="Comic Sans MS"/>
              </a:rPr>
              <a:t>feeling?</a:t>
            </a:r>
            <a:endParaRPr lang="en-GB" sz="1400" b="1" spc="-10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lang="en-GB" sz="1400" b="1" spc="-10" dirty="0" err="1">
                <a:solidFill>
                  <a:srgbClr val="FF0000"/>
                </a:solidFill>
                <a:latin typeface="Comic Sans MS"/>
                <a:cs typeface="Comic Sans MS"/>
              </a:rPr>
              <a:t>Sut</a:t>
            </a:r>
            <a:r>
              <a:rPr lang="en-GB" sz="1400" b="1" spc="-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10" dirty="0" err="1">
                <a:solidFill>
                  <a:srgbClr val="FF0000"/>
                </a:solidFill>
                <a:latin typeface="Comic Sans MS"/>
                <a:cs typeface="Comic Sans MS"/>
              </a:rPr>
              <a:t>wyt</a:t>
            </a:r>
            <a:r>
              <a:rPr lang="en-GB" sz="1400" b="1" spc="-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10" dirty="0" err="1">
                <a:solidFill>
                  <a:srgbClr val="FF0000"/>
                </a:solidFill>
                <a:latin typeface="Comic Sans MS"/>
                <a:cs typeface="Comic Sans MS"/>
              </a:rPr>
              <a:t>ti’n</a:t>
            </a:r>
            <a:r>
              <a:rPr lang="en-GB" sz="1400" b="1" spc="-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10" dirty="0" err="1">
                <a:solidFill>
                  <a:srgbClr val="FF0000"/>
                </a:solidFill>
                <a:latin typeface="Comic Sans MS"/>
                <a:cs typeface="Comic Sans MS"/>
              </a:rPr>
              <a:t>teimlo</a:t>
            </a:r>
            <a:r>
              <a:rPr lang="en-GB" sz="1400" b="1" spc="-10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GB" sz="1400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am </a:t>
            </a:r>
            <a:r>
              <a:rPr sz="1450" i="1" spc="-25" dirty="0">
                <a:latin typeface="Comic Sans MS"/>
                <a:cs typeface="Comic Sans MS"/>
              </a:rPr>
              <a:t>[feeling] </a:t>
            </a:r>
            <a:r>
              <a:rPr sz="1400" b="1" spc="-10" dirty="0">
                <a:latin typeface="Comic Sans MS"/>
                <a:cs typeface="Comic Sans MS"/>
              </a:rPr>
              <a:t>because</a:t>
            </a:r>
            <a:r>
              <a:rPr sz="1400" b="1" spc="-190" dirty="0">
                <a:latin typeface="Comic Sans MS"/>
                <a:cs typeface="Comic Sans MS"/>
              </a:rPr>
              <a:t> </a:t>
            </a:r>
            <a:r>
              <a:rPr sz="1450" i="1" spc="-30" dirty="0">
                <a:latin typeface="Comic Sans MS"/>
                <a:cs typeface="Comic Sans MS"/>
              </a:rPr>
              <a:t>[reason]</a:t>
            </a:r>
            <a:endParaRPr lang="en-GB" sz="1450" i="1" spc="-30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lang="en-GB" sz="1450" b="1" i="1" spc="-30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50" b="1" i="1" spc="-30" dirty="0">
                <a:solidFill>
                  <a:srgbClr val="FF0000"/>
                </a:solidFill>
                <a:latin typeface="Comic Sans MS"/>
                <a:cs typeface="Comic Sans MS"/>
              </a:rPr>
              <a:t>  </a:t>
            </a:r>
            <a:r>
              <a:rPr lang="en-GB" sz="1450" b="1" i="1" spc="-30" dirty="0" err="1">
                <a:solidFill>
                  <a:srgbClr val="FF0000"/>
                </a:solidFill>
                <a:latin typeface="Comic Sans MS"/>
                <a:cs typeface="Comic Sans MS"/>
              </a:rPr>
              <a:t>i’n</a:t>
            </a:r>
            <a:r>
              <a:rPr lang="en-GB" sz="1450" b="1" i="1" spc="-30" dirty="0">
                <a:solidFill>
                  <a:srgbClr val="FF0000"/>
                </a:solidFill>
                <a:latin typeface="Comic Sans MS"/>
                <a:cs typeface="Comic Sans MS"/>
              </a:rPr>
              <a:t> [</a:t>
            </a:r>
            <a:r>
              <a:rPr lang="en-GB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feeling</a:t>
            </a:r>
            <a:r>
              <a:rPr lang="en-GB" sz="1450" b="1" i="1" spc="-30" dirty="0">
                <a:solidFill>
                  <a:srgbClr val="FF0000"/>
                </a:solidFill>
                <a:latin typeface="Comic Sans MS"/>
                <a:cs typeface="Comic Sans MS"/>
              </a:rPr>
              <a:t>] </a:t>
            </a:r>
            <a:r>
              <a:rPr lang="en-GB" sz="1450" b="1" i="1" spc="-30" dirty="0" err="1">
                <a:solidFill>
                  <a:srgbClr val="FF0000"/>
                </a:solidFill>
                <a:latin typeface="Comic Sans MS"/>
                <a:cs typeface="Comic Sans MS"/>
              </a:rPr>
              <a:t>achos</a:t>
            </a:r>
            <a:r>
              <a:rPr lang="en-GB" sz="1450" b="1" i="1" spc="-30" dirty="0">
                <a:solidFill>
                  <a:srgbClr val="FF0000"/>
                </a:solidFill>
                <a:latin typeface="Comic Sans MS"/>
                <a:cs typeface="Comic Sans MS"/>
              </a:rPr>
              <a:t> [</a:t>
            </a:r>
            <a:r>
              <a:rPr lang="en-GB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reason</a:t>
            </a:r>
            <a:r>
              <a:rPr lang="en-GB" sz="1450" b="1" i="1" spc="-30" dirty="0">
                <a:solidFill>
                  <a:srgbClr val="FF0000"/>
                </a:solidFill>
                <a:latin typeface="Comic Sans MS"/>
                <a:cs typeface="Comic Sans MS"/>
              </a:rPr>
              <a:t>]</a:t>
            </a: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Where do you</a:t>
            </a:r>
            <a:r>
              <a:rPr sz="1400" b="1" spc="5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live?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Ble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rwyt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byw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live in* </a:t>
            </a:r>
            <a:r>
              <a:rPr sz="1450" i="1" spc="-25" dirty="0">
                <a:latin typeface="Comic Sans MS"/>
                <a:cs typeface="Comic Sans MS"/>
              </a:rPr>
              <a:t>[place] </a:t>
            </a:r>
            <a:r>
              <a:rPr sz="1400" b="1" spc="-5" dirty="0">
                <a:latin typeface="Comic Sans MS"/>
                <a:cs typeface="Comic Sans MS"/>
              </a:rPr>
              <a:t>in a </a:t>
            </a:r>
            <a:r>
              <a:rPr sz="1450" i="1" spc="-35" dirty="0">
                <a:latin typeface="Comic Sans MS"/>
                <a:cs typeface="Comic Sans MS"/>
              </a:rPr>
              <a:t>[house </a:t>
            </a:r>
            <a:r>
              <a:rPr sz="1450" i="1" spc="-30" dirty="0">
                <a:latin typeface="Comic Sans MS"/>
                <a:cs typeface="Comic Sans MS"/>
              </a:rPr>
              <a:t>type] </a:t>
            </a:r>
            <a:r>
              <a:rPr sz="1400" b="1" spc="-5" dirty="0">
                <a:latin typeface="Comic Sans MS"/>
                <a:cs typeface="Comic Sans MS"/>
              </a:rPr>
              <a:t>with </a:t>
            </a:r>
            <a:r>
              <a:rPr sz="1450" i="1" spc="-30" dirty="0">
                <a:latin typeface="Comic Sans MS"/>
                <a:cs typeface="Comic Sans MS"/>
              </a:rPr>
              <a:t>[Sam/pet] </a:t>
            </a:r>
            <a:r>
              <a:rPr sz="1400" b="1" spc="-5" dirty="0">
                <a:latin typeface="Comic Sans MS"/>
                <a:cs typeface="Comic Sans MS"/>
              </a:rPr>
              <a:t>called</a:t>
            </a:r>
            <a:r>
              <a:rPr sz="1400" b="1" spc="24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[name]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i’n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byw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[</a:t>
            </a:r>
            <a:r>
              <a:rPr lang="en-GB" sz="1400" spc="-25" dirty="0">
                <a:solidFill>
                  <a:srgbClr val="FF0000"/>
                </a:solidFill>
                <a:latin typeface="Comic Sans MS"/>
                <a:cs typeface="Comic Sans MS"/>
              </a:rPr>
              <a:t>place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]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mewn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[</a:t>
            </a:r>
            <a:r>
              <a:rPr lang="en-GB" sz="1400" spc="-25" dirty="0">
                <a:solidFill>
                  <a:srgbClr val="FF0000"/>
                </a:solidFill>
                <a:latin typeface="Comic Sans MS"/>
                <a:cs typeface="Comic Sans MS"/>
              </a:rPr>
              <a:t>house type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]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gyda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[</a:t>
            </a:r>
            <a:r>
              <a:rPr lang="en-GB" sz="1400" spc="-25" dirty="0">
                <a:solidFill>
                  <a:srgbClr val="FF0000"/>
                </a:solidFill>
                <a:latin typeface="Comic Sans MS"/>
                <a:cs typeface="Comic Sans MS"/>
              </a:rPr>
              <a:t>Sam/pet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]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o’r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enw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[</a:t>
            </a:r>
            <a:r>
              <a:rPr lang="en-GB" sz="1400" spc="-25" dirty="0">
                <a:solidFill>
                  <a:srgbClr val="FF0000"/>
                </a:solidFill>
                <a:latin typeface="Comic Sans MS"/>
                <a:cs typeface="Comic Sans MS"/>
              </a:rPr>
              <a:t>name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].</a:t>
            </a: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endParaRPr lang="en-GB" sz="1400" b="1" spc="-2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Do you live in a </a:t>
            </a:r>
            <a:r>
              <a:rPr sz="1450" i="1" spc="-35" dirty="0">
                <a:latin typeface="Comic Sans MS"/>
                <a:cs typeface="Comic Sans MS"/>
              </a:rPr>
              <a:t>[house</a:t>
            </a:r>
            <a:r>
              <a:rPr sz="1450" i="1" spc="-5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type]</a:t>
            </a:r>
            <a:r>
              <a:rPr sz="1400" b="1" spc="-25" dirty="0">
                <a:latin typeface="Comic Sans MS"/>
                <a:cs typeface="Comic Sans MS"/>
              </a:rPr>
              <a:t>?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Wyt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ti’n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bwy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mewn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[</a:t>
            </a:r>
            <a:r>
              <a:rPr lang="en-GB" sz="1400" spc="-25" dirty="0">
                <a:solidFill>
                  <a:srgbClr val="FF0000"/>
                </a:solidFill>
                <a:latin typeface="Comic Sans MS"/>
                <a:cs typeface="Comic Sans MS"/>
              </a:rPr>
              <a:t>house type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]?</a:t>
            </a: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endParaRPr lang="en-GB" sz="1400" b="1" i="1" spc="-2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sz="1450" i="1" spc="-30" dirty="0">
                <a:latin typeface="Comic Sans MS"/>
                <a:cs typeface="Comic Sans MS"/>
              </a:rPr>
              <a:t>[Sam] </a:t>
            </a:r>
            <a:r>
              <a:rPr sz="1400" b="1" spc="-5" dirty="0">
                <a:latin typeface="Comic Sans MS"/>
                <a:cs typeface="Comic Sans MS"/>
              </a:rPr>
              <a:t>lives in* a </a:t>
            </a:r>
            <a:r>
              <a:rPr sz="1450" i="1" spc="-30" dirty="0">
                <a:latin typeface="Comic Sans MS"/>
                <a:cs typeface="Comic Sans MS"/>
              </a:rPr>
              <a:t>[house</a:t>
            </a:r>
            <a:r>
              <a:rPr sz="1450" i="1" spc="-20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type].</a:t>
            </a:r>
            <a:endParaRPr lang="en-GB" sz="1450" i="1" spc="-2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lang="en-GB" sz="1450" b="1" i="1" spc="-25" dirty="0">
                <a:solidFill>
                  <a:srgbClr val="FF0000"/>
                </a:solidFill>
                <a:latin typeface="Comic Sans MS"/>
                <a:cs typeface="Comic Sans MS"/>
              </a:rPr>
              <a:t>Mae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 [Sam] </a:t>
            </a:r>
            <a:r>
              <a:rPr lang="en-GB" sz="1450" b="1" i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50" b="1" i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b="1" i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byw</a:t>
            </a:r>
            <a:r>
              <a:rPr lang="en-GB" sz="1450" b="1" i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b="1" i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mewn</a:t>
            </a:r>
            <a:r>
              <a:rPr lang="en-GB" sz="1450" b="1" i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[house type].</a:t>
            </a: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endParaRPr lang="en-GB" sz="1450" b="1" i="1" spc="-2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Is there a </a:t>
            </a:r>
            <a:r>
              <a:rPr sz="1450" i="1" spc="-25" dirty="0">
                <a:latin typeface="Comic Sans MS"/>
                <a:cs typeface="Comic Sans MS"/>
              </a:rPr>
              <a:t>[noun] </a:t>
            </a:r>
            <a:r>
              <a:rPr sz="1400" b="1" spc="-5" dirty="0">
                <a:latin typeface="Comic Sans MS"/>
                <a:cs typeface="Comic Sans MS"/>
              </a:rPr>
              <a:t>in* </a:t>
            </a:r>
            <a:r>
              <a:rPr sz="1450" i="1" spc="-30" dirty="0">
                <a:latin typeface="Comic Sans MS"/>
                <a:cs typeface="Comic Sans MS"/>
              </a:rPr>
              <a:t>[room of the </a:t>
            </a:r>
            <a:r>
              <a:rPr sz="1450" i="1" spc="-25" dirty="0">
                <a:latin typeface="Comic Sans MS"/>
                <a:cs typeface="Comic Sans MS"/>
              </a:rPr>
              <a:t>house]</a:t>
            </a:r>
            <a:r>
              <a:rPr sz="1400" b="1" spc="-25" dirty="0">
                <a:latin typeface="Comic Sans MS"/>
                <a:cs typeface="Comic Sans MS"/>
              </a:rPr>
              <a:t>?</a:t>
            </a:r>
            <a:r>
              <a:rPr sz="1400" b="1" spc="-165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Yes/No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Oes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[</a:t>
            </a:r>
            <a:r>
              <a:rPr lang="en-GB" sz="1400" spc="-5" dirty="0">
                <a:solidFill>
                  <a:srgbClr val="FF0000"/>
                </a:solidFill>
                <a:latin typeface="Comic Sans MS"/>
                <a:cs typeface="Comic Sans MS"/>
              </a:rPr>
              <a:t>noun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* [</a:t>
            </a:r>
            <a:r>
              <a:rPr lang="en-GB" sz="1400" spc="-5" dirty="0">
                <a:solidFill>
                  <a:srgbClr val="FF0000"/>
                </a:solidFill>
                <a:latin typeface="Comic Sans MS"/>
                <a:cs typeface="Comic Sans MS"/>
              </a:rPr>
              <a:t>room of house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]? 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Oes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/nag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oes</a:t>
            </a: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sz="1400" b="1" spc="-10" dirty="0">
                <a:latin typeface="Comic Sans MS"/>
                <a:cs typeface="Comic Sans MS"/>
              </a:rPr>
              <a:t>There </a:t>
            </a:r>
            <a:r>
              <a:rPr sz="1400" b="1" spc="-5" dirty="0">
                <a:latin typeface="Comic Sans MS"/>
                <a:cs typeface="Comic Sans MS"/>
              </a:rPr>
              <a:t>is a </a:t>
            </a:r>
            <a:r>
              <a:rPr sz="1450" i="1" spc="-25" dirty="0">
                <a:latin typeface="Comic Sans MS"/>
                <a:cs typeface="Comic Sans MS"/>
              </a:rPr>
              <a:t>[noun] </a:t>
            </a:r>
            <a:r>
              <a:rPr sz="1400" b="1" spc="-5" dirty="0">
                <a:latin typeface="Comic Sans MS"/>
                <a:cs typeface="Comic Sans MS"/>
              </a:rPr>
              <a:t>in* </a:t>
            </a:r>
            <a:r>
              <a:rPr sz="1450" i="1" spc="-30" dirty="0">
                <a:latin typeface="Comic Sans MS"/>
                <a:cs typeface="Comic Sans MS"/>
              </a:rPr>
              <a:t>[room of </a:t>
            </a:r>
            <a:r>
              <a:rPr sz="1450" i="1" spc="-35" dirty="0">
                <a:latin typeface="Comic Sans MS"/>
                <a:cs typeface="Comic Sans MS"/>
              </a:rPr>
              <a:t>the </a:t>
            </a:r>
            <a:r>
              <a:rPr sz="1450" i="1" spc="-30" dirty="0">
                <a:latin typeface="Comic Sans MS"/>
                <a:cs typeface="Comic Sans MS"/>
              </a:rPr>
              <a:t>house] </a:t>
            </a:r>
            <a:r>
              <a:rPr lang="en-GB" sz="1450" i="1" spc="-30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but there is not a </a:t>
            </a:r>
            <a:r>
              <a:rPr sz="1450" i="1" spc="-25" dirty="0">
                <a:latin typeface="Comic Sans MS"/>
                <a:cs typeface="Comic Sans MS"/>
              </a:rPr>
              <a:t>[noun]</a:t>
            </a:r>
            <a:r>
              <a:rPr sz="1450" i="1" spc="-140" dirty="0">
                <a:latin typeface="Comic Sans MS"/>
                <a:cs typeface="Comic Sans MS"/>
              </a:rPr>
              <a:t> </a:t>
            </a:r>
            <a:r>
              <a:rPr sz="1400" b="1" spc="-10" dirty="0">
                <a:latin typeface="Comic Sans MS"/>
                <a:cs typeface="Comic Sans MS"/>
              </a:rPr>
              <a:t>in*</a:t>
            </a:r>
            <a:r>
              <a:rPr lang="en-GB" sz="1400" dirty="0">
                <a:latin typeface="Comic Sans MS"/>
                <a:cs typeface="Comic Sans MS"/>
              </a:rPr>
              <a:t> </a:t>
            </a:r>
            <a:r>
              <a:rPr sz="1450" i="1" spc="-30" dirty="0">
                <a:latin typeface="Comic Sans MS"/>
                <a:cs typeface="Comic Sans MS"/>
              </a:rPr>
              <a:t>[room of the</a:t>
            </a:r>
            <a:r>
              <a:rPr sz="1450" i="1" spc="-1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house</a:t>
            </a:r>
            <a:r>
              <a:rPr lang="en-GB" sz="1450" i="1" spc="-25" dirty="0">
                <a:latin typeface="Comic Sans MS"/>
                <a:cs typeface="Comic Sans MS"/>
              </a:rPr>
              <a:t>]</a:t>
            </a: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Mae [</a:t>
            </a:r>
            <a:r>
              <a:rPr lang="en-GB" sz="1400" spc="-25" dirty="0">
                <a:solidFill>
                  <a:srgbClr val="FF0000"/>
                </a:solidFill>
                <a:latin typeface="Comic Sans MS"/>
                <a:cs typeface="Comic Sans MS"/>
              </a:rPr>
              <a:t>noun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]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* [</a:t>
            </a:r>
            <a:r>
              <a:rPr lang="en-GB" sz="1400" spc="-25" dirty="0">
                <a:solidFill>
                  <a:srgbClr val="FF0000"/>
                </a:solidFill>
                <a:latin typeface="Comic Sans MS"/>
                <a:cs typeface="Comic Sans MS"/>
              </a:rPr>
              <a:t>room of the house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]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ond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does dim [</a:t>
            </a:r>
            <a:r>
              <a:rPr lang="en-GB" sz="1400" spc="-25" dirty="0">
                <a:solidFill>
                  <a:srgbClr val="FF0000"/>
                </a:solidFill>
                <a:latin typeface="Comic Sans MS"/>
                <a:cs typeface="Comic Sans MS"/>
              </a:rPr>
              <a:t>noun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]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* [</a:t>
            </a:r>
            <a:r>
              <a:rPr lang="en-GB" sz="1400" spc="-25" dirty="0">
                <a:solidFill>
                  <a:srgbClr val="FF0000"/>
                </a:solidFill>
                <a:latin typeface="Comic Sans MS"/>
                <a:cs typeface="Comic Sans MS"/>
              </a:rPr>
              <a:t>room of the house].</a:t>
            </a: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endParaRPr lang="en-GB" sz="1400" b="1" spc="-2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They live in a* </a:t>
            </a:r>
            <a:r>
              <a:rPr sz="1450" i="1" spc="-35" dirty="0">
                <a:latin typeface="Comic Sans MS"/>
                <a:cs typeface="Comic Sans MS"/>
              </a:rPr>
              <a:t>[house</a:t>
            </a:r>
            <a:r>
              <a:rPr sz="1450" i="1" spc="-5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type]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lang="en-GB" sz="1400" b="1" spc="-25" dirty="0" err="1" smtClean="0">
                <a:solidFill>
                  <a:srgbClr val="FF0000"/>
                </a:solidFill>
                <a:latin typeface="Comic Sans MS"/>
                <a:cs typeface="Comic Sans MS"/>
              </a:rPr>
              <a:t>Maen</a:t>
            </a:r>
            <a:r>
              <a:rPr lang="en-GB" sz="1400" b="1" spc="-25" dirty="0" smtClean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nhw’n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byw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mewn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* </a:t>
            </a:r>
            <a:r>
              <a:rPr lang="en-GB" sz="1400" spc="-25" dirty="0">
                <a:solidFill>
                  <a:srgbClr val="FF0000"/>
                </a:solidFill>
                <a:latin typeface="Comic Sans MS"/>
                <a:cs typeface="Comic Sans MS"/>
              </a:rPr>
              <a:t>[house type].</a:t>
            </a:r>
            <a:endParaRPr sz="1400" dirty="0">
              <a:solidFill>
                <a:srgbClr val="FF0000"/>
              </a:solidFill>
              <a:latin typeface="Comic Sans MS"/>
              <a:cs typeface="Comic Sans MS"/>
            </a:endParaRPr>
          </a:p>
        </p:txBody>
      </p:sp>
      <p:grpSp>
        <p:nvGrpSpPr>
          <p:cNvPr id="45" name="Group 44"/>
          <p:cNvGrpSpPr/>
          <p:nvPr/>
        </p:nvGrpSpPr>
        <p:grpSpPr>
          <a:xfrm>
            <a:off x="7620000" y="3200400"/>
            <a:ext cx="1872614" cy="2196465"/>
            <a:chOff x="381000" y="4953000"/>
            <a:chExt cx="1872614" cy="2196465"/>
          </a:xfrm>
        </p:grpSpPr>
        <p:sp>
          <p:nvSpPr>
            <p:cNvPr id="10" name="object 10"/>
            <p:cNvSpPr/>
            <p:nvPr/>
          </p:nvSpPr>
          <p:spPr>
            <a:xfrm>
              <a:off x="381000" y="4953000"/>
              <a:ext cx="1872614" cy="2196465"/>
            </a:xfrm>
            <a:custGeom>
              <a:avLst/>
              <a:gdLst/>
              <a:ahLst/>
              <a:cxnLst/>
              <a:rect l="l" t="t" r="r" b="b"/>
              <a:pathLst>
                <a:path w="1872614" h="2196465">
                  <a:moveTo>
                    <a:pt x="0" y="0"/>
                  </a:moveTo>
                  <a:lnTo>
                    <a:pt x="0" y="2196084"/>
                  </a:lnTo>
                  <a:lnTo>
                    <a:pt x="1872234" y="2196084"/>
                  </a:lnTo>
                  <a:lnTo>
                    <a:pt x="187223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EE75"/>
            </a:solidFill>
            <a:ln w="15875">
              <a:noFill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 txBox="1"/>
            <p:nvPr/>
          </p:nvSpPr>
          <p:spPr>
            <a:xfrm>
              <a:off x="553848" y="5041266"/>
              <a:ext cx="208152" cy="521334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46990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370"/>
                </a:spcBef>
              </a:pPr>
              <a:r>
                <a:rPr sz="1400" spc="-5" dirty="0">
                  <a:latin typeface="Comic Sans MS"/>
                  <a:cs typeface="Comic Sans MS"/>
                </a:rPr>
                <a:t>*</a:t>
              </a:r>
              <a:endParaRPr sz="1400" dirty="0">
                <a:latin typeface="Comic Sans MS"/>
                <a:cs typeface="Comic Sans MS"/>
              </a:endParaRPr>
            </a:p>
            <a:p>
              <a:pPr>
                <a:lnSpc>
                  <a:spcPct val="100000"/>
                </a:lnSpc>
                <a:spcBef>
                  <a:spcPts val="270"/>
                </a:spcBef>
              </a:pPr>
              <a:r>
                <a:rPr sz="1400" b="1" spc="-10" dirty="0">
                  <a:latin typeface="Comic Sans MS"/>
                  <a:cs typeface="Comic Sans MS"/>
                </a:rPr>
                <a:t>in</a:t>
              </a:r>
              <a:endParaRPr sz="1400" dirty="0">
                <a:latin typeface="Comic Sans MS"/>
                <a:cs typeface="Comic Sans MS"/>
              </a:endParaRPr>
            </a:p>
          </p:txBody>
        </p:sp>
        <p:sp>
          <p:nvSpPr>
            <p:cNvPr id="16" name="object 16"/>
            <p:cNvSpPr txBox="1"/>
            <p:nvPr/>
          </p:nvSpPr>
          <p:spPr>
            <a:xfrm>
              <a:off x="1524000" y="5334000"/>
              <a:ext cx="268251" cy="227626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12065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95"/>
                </a:spcBef>
              </a:pPr>
              <a:r>
                <a:rPr sz="1400" b="1" spc="-5" dirty="0">
                  <a:latin typeface="Comic Sans MS"/>
                  <a:cs typeface="Comic Sans MS"/>
                </a:rPr>
                <a:t>yn</a:t>
              </a:r>
              <a:endParaRPr sz="1400" dirty="0">
                <a:latin typeface="Comic Sans MS"/>
                <a:cs typeface="Comic Sans MS"/>
              </a:endParaRPr>
            </a:p>
          </p:txBody>
        </p:sp>
        <p:sp>
          <p:nvSpPr>
            <p:cNvPr id="17" name="object 17"/>
            <p:cNvSpPr txBox="1"/>
            <p:nvPr/>
          </p:nvSpPr>
          <p:spPr>
            <a:xfrm>
              <a:off x="495428" y="5715000"/>
              <a:ext cx="571372" cy="228600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12065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95"/>
                </a:spcBef>
              </a:pPr>
              <a:r>
                <a:rPr sz="1400" b="1" spc="-5" dirty="0">
                  <a:latin typeface="Comic Sans MS"/>
                  <a:cs typeface="Comic Sans MS"/>
                </a:rPr>
                <a:t>in</a:t>
              </a:r>
              <a:r>
                <a:rPr sz="1400" b="1" spc="-70" dirty="0">
                  <a:latin typeface="Comic Sans MS"/>
                  <a:cs typeface="Comic Sans MS"/>
                </a:rPr>
                <a:t> </a:t>
              </a:r>
              <a:r>
                <a:rPr sz="1400" b="1" spc="-5" dirty="0">
                  <a:latin typeface="Comic Sans MS"/>
                  <a:cs typeface="Comic Sans MS"/>
                </a:rPr>
                <a:t>the</a:t>
              </a:r>
              <a:endParaRPr sz="1400" dirty="0">
                <a:latin typeface="Comic Sans MS"/>
                <a:cs typeface="Comic Sans MS"/>
              </a:endParaRPr>
            </a:p>
          </p:txBody>
        </p:sp>
        <p:sp>
          <p:nvSpPr>
            <p:cNvPr id="18" name="object 18"/>
            <p:cNvSpPr txBox="1"/>
            <p:nvPr/>
          </p:nvSpPr>
          <p:spPr>
            <a:xfrm>
              <a:off x="1587762" y="5758005"/>
              <a:ext cx="379730" cy="238760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12065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95"/>
                </a:spcBef>
              </a:pPr>
              <a:r>
                <a:rPr sz="1400" b="1" spc="-5" dirty="0">
                  <a:latin typeface="Comic Sans MS"/>
                  <a:cs typeface="Comic Sans MS"/>
                </a:rPr>
                <a:t>yn</a:t>
              </a:r>
              <a:r>
                <a:rPr sz="1400" b="1" spc="-80" dirty="0">
                  <a:latin typeface="Comic Sans MS"/>
                  <a:cs typeface="Comic Sans MS"/>
                </a:rPr>
                <a:t> </a:t>
              </a:r>
              <a:r>
                <a:rPr sz="1400" b="1" spc="-5" dirty="0">
                  <a:latin typeface="Comic Sans MS"/>
                  <a:cs typeface="Comic Sans MS"/>
                </a:rPr>
                <a:t>y</a:t>
              </a:r>
              <a:endParaRPr sz="1400" dirty="0">
                <a:latin typeface="Comic Sans MS"/>
                <a:cs typeface="Comic Sans MS"/>
              </a:endParaRPr>
            </a:p>
          </p:txBody>
        </p:sp>
        <p:sp>
          <p:nvSpPr>
            <p:cNvPr id="19" name="object 19"/>
            <p:cNvSpPr txBox="1"/>
            <p:nvPr/>
          </p:nvSpPr>
          <p:spPr>
            <a:xfrm>
              <a:off x="509777" y="6254069"/>
              <a:ext cx="518795" cy="238760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12065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95"/>
                </a:spcBef>
              </a:pPr>
              <a:r>
                <a:rPr sz="1400" b="1" spc="-5" dirty="0">
                  <a:latin typeface="Comic Sans MS"/>
                  <a:cs typeface="Comic Sans MS"/>
                </a:rPr>
                <a:t>in</a:t>
              </a:r>
              <a:r>
                <a:rPr sz="1400" b="1" spc="-75" dirty="0">
                  <a:latin typeface="Comic Sans MS"/>
                  <a:cs typeface="Comic Sans MS"/>
                </a:rPr>
                <a:t> </a:t>
              </a:r>
              <a:r>
                <a:rPr sz="1400" b="1" spc="-5" dirty="0">
                  <a:latin typeface="Comic Sans MS"/>
                  <a:cs typeface="Comic Sans MS"/>
                </a:rPr>
                <a:t>the</a:t>
              </a:r>
              <a:endParaRPr sz="1400">
                <a:latin typeface="Comic Sans MS"/>
                <a:cs typeface="Comic Sans MS"/>
              </a:endParaRPr>
            </a:p>
          </p:txBody>
        </p:sp>
        <p:sp>
          <p:nvSpPr>
            <p:cNvPr id="20" name="object 20"/>
            <p:cNvSpPr txBox="1"/>
            <p:nvPr/>
          </p:nvSpPr>
          <p:spPr>
            <a:xfrm>
              <a:off x="1587673" y="6254069"/>
              <a:ext cx="465455" cy="238760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12065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95"/>
                </a:spcBef>
              </a:pPr>
              <a:r>
                <a:rPr sz="1400" b="1" spc="-5" dirty="0">
                  <a:latin typeface="Comic Sans MS"/>
                  <a:cs typeface="Comic Sans MS"/>
                </a:rPr>
                <a:t>yn</a:t>
              </a:r>
              <a:r>
                <a:rPr sz="1400" b="1" spc="-75" dirty="0">
                  <a:latin typeface="Comic Sans MS"/>
                  <a:cs typeface="Comic Sans MS"/>
                </a:rPr>
                <a:t> </a:t>
              </a:r>
              <a:r>
                <a:rPr sz="1400" b="1" spc="-5" dirty="0">
                  <a:latin typeface="Comic Sans MS"/>
                  <a:cs typeface="Comic Sans MS"/>
                </a:rPr>
                <a:t>yr</a:t>
              </a:r>
              <a:endParaRPr sz="1400" dirty="0">
                <a:latin typeface="Comic Sans MS"/>
                <a:cs typeface="Comic Sans MS"/>
              </a:endParaRPr>
            </a:p>
          </p:txBody>
        </p:sp>
        <p:sp>
          <p:nvSpPr>
            <p:cNvPr id="21" name="object 21"/>
            <p:cNvSpPr txBox="1"/>
            <p:nvPr/>
          </p:nvSpPr>
          <p:spPr>
            <a:xfrm>
              <a:off x="509777" y="6749422"/>
              <a:ext cx="332105" cy="238760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12065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95"/>
                </a:spcBef>
              </a:pPr>
              <a:r>
                <a:rPr sz="1400" b="1" spc="-5" dirty="0">
                  <a:latin typeface="Comic Sans MS"/>
                  <a:cs typeface="Comic Sans MS"/>
                </a:rPr>
                <a:t>in</a:t>
              </a:r>
              <a:r>
                <a:rPr sz="1400" b="1" spc="-75" dirty="0">
                  <a:latin typeface="Comic Sans MS"/>
                  <a:cs typeface="Comic Sans MS"/>
                </a:rPr>
                <a:t> </a:t>
              </a:r>
              <a:r>
                <a:rPr sz="1400" b="1" spc="-5" dirty="0">
                  <a:latin typeface="Comic Sans MS"/>
                  <a:cs typeface="Comic Sans MS"/>
                </a:rPr>
                <a:t>a</a:t>
              </a:r>
              <a:endParaRPr sz="1400">
                <a:latin typeface="Comic Sans MS"/>
                <a:cs typeface="Comic Sans MS"/>
              </a:endParaRPr>
            </a:p>
          </p:txBody>
        </p:sp>
        <p:sp>
          <p:nvSpPr>
            <p:cNvPr id="22" name="object 22"/>
            <p:cNvSpPr txBox="1"/>
            <p:nvPr/>
          </p:nvSpPr>
          <p:spPr>
            <a:xfrm>
              <a:off x="1588014" y="6749422"/>
              <a:ext cx="464184" cy="238760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12065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95"/>
                </a:spcBef>
              </a:pPr>
              <a:r>
                <a:rPr sz="1400" b="1" spc="-10" dirty="0">
                  <a:latin typeface="Comic Sans MS"/>
                  <a:cs typeface="Comic Sans MS"/>
                </a:rPr>
                <a:t>mewn</a:t>
              </a:r>
              <a:endParaRPr sz="1400" dirty="0">
                <a:latin typeface="Comic Sans MS"/>
                <a:cs typeface="Comic Sans MS"/>
              </a:endParaRPr>
            </a:p>
          </p:txBody>
        </p:sp>
      </p:grpSp>
      <p:sp>
        <p:nvSpPr>
          <p:cNvPr id="23" name="object 23"/>
          <p:cNvSpPr/>
          <p:nvPr/>
        </p:nvSpPr>
        <p:spPr>
          <a:xfrm>
            <a:off x="7147559" y="1385316"/>
            <a:ext cx="1127760" cy="448055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7223759" y="1810511"/>
            <a:ext cx="975360" cy="265175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056119" y="2052827"/>
            <a:ext cx="1296162" cy="323088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7315200" y="292099"/>
            <a:ext cx="2380741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0" dirty="0">
                <a:solidFill>
                  <a:srgbClr val="000000"/>
                </a:solidFill>
              </a:rPr>
              <a:t>Year 3</a:t>
            </a:r>
          </a:p>
        </p:txBody>
      </p:sp>
      <p:pic>
        <p:nvPicPr>
          <p:cNvPr id="2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2514600" y="381000"/>
            <a:ext cx="304800" cy="304800"/>
          </a:xfrm>
          <a:prstGeom prst="rect">
            <a:avLst/>
          </a:prstGeom>
        </p:spPr>
      </p:pic>
      <p:pic>
        <p:nvPicPr>
          <p:cNvPr id="29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5" cstate="print"/>
          <a:stretch>
            <a:fillRect/>
          </a:stretch>
        </p:blipFill>
        <p:spPr>
          <a:xfrm>
            <a:off x="3352800" y="1219200"/>
            <a:ext cx="304800" cy="304800"/>
          </a:xfrm>
          <a:prstGeom prst="rect">
            <a:avLst/>
          </a:prstGeom>
        </p:spPr>
      </p:pic>
      <p:pic>
        <p:nvPicPr>
          <p:cNvPr id="31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6" cstate="print"/>
          <a:stretch>
            <a:fillRect/>
          </a:stretch>
        </p:blipFill>
        <p:spPr>
          <a:xfrm>
            <a:off x="2286000" y="1981200"/>
            <a:ext cx="304800" cy="304800"/>
          </a:xfrm>
          <a:prstGeom prst="rect">
            <a:avLst/>
          </a:prstGeom>
        </p:spPr>
      </p:pic>
      <p:pic>
        <p:nvPicPr>
          <p:cNvPr id="33" name="Recorded Soun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7" cstate="print"/>
          <a:stretch>
            <a:fillRect/>
          </a:stretch>
        </p:blipFill>
        <p:spPr>
          <a:xfrm>
            <a:off x="6705600" y="2667000"/>
            <a:ext cx="304800" cy="304800"/>
          </a:xfrm>
          <a:prstGeom prst="rect">
            <a:avLst/>
          </a:prstGeom>
        </p:spPr>
      </p:pic>
      <p:pic>
        <p:nvPicPr>
          <p:cNvPr id="35" name="Recorded Sound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8" cstate="print"/>
          <a:stretch>
            <a:fillRect/>
          </a:stretch>
        </p:blipFill>
        <p:spPr>
          <a:xfrm>
            <a:off x="3429000" y="3429000"/>
            <a:ext cx="304800" cy="304800"/>
          </a:xfrm>
          <a:prstGeom prst="rect">
            <a:avLst/>
          </a:prstGeom>
        </p:spPr>
      </p:pic>
      <p:pic>
        <p:nvPicPr>
          <p:cNvPr id="37" name="Recorded Sound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9" cstate="print"/>
          <a:stretch>
            <a:fillRect/>
          </a:stretch>
        </p:blipFill>
        <p:spPr>
          <a:xfrm>
            <a:off x="3886200" y="4191000"/>
            <a:ext cx="304800" cy="304800"/>
          </a:xfrm>
          <a:prstGeom prst="rect">
            <a:avLst/>
          </a:prstGeom>
        </p:spPr>
      </p:pic>
      <p:pic>
        <p:nvPicPr>
          <p:cNvPr id="38" name="Recorded Sound">
            <a:hlinkClick r:id="" action="ppaction://media"/>
          </p:cNvPr>
          <p:cNvPicPr>
            <a:picLocks noChangeAspect="1"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4">
                  <p14:trim st="4641"/>
                </p14:media>
              </p:ext>
            </p:extLst>
          </p:nvPr>
        </p:nvPicPr>
        <p:blipFill>
          <a:blip r:embed="rId30" cstate="print"/>
          <a:stretch>
            <a:fillRect/>
          </a:stretch>
        </p:blipFill>
        <p:spPr>
          <a:xfrm>
            <a:off x="5257800" y="5048205"/>
            <a:ext cx="304800" cy="304800"/>
          </a:xfrm>
          <a:prstGeom prst="rect">
            <a:avLst/>
          </a:prstGeom>
        </p:spPr>
      </p:pic>
      <p:pic>
        <p:nvPicPr>
          <p:cNvPr id="39" name="Recorded Sound">
            <a:hlinkClick r:id="" action="ppaction://media"/>
          </p:cNvPr>
          <p:cNvPicPr>
            <a:picLocks noChangeAspect="1"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5">
                  <p14:trim end="3007.9773"/>
                </p14:media>
              </p:ext>
            </p:extLst>
          </p:nvPr>
        </p:nvPicPr>
        <p:blipFill>
          <a:blip r:embed="rId31" cstate="print"/>
          <a:stretch>
            <a:fillRect/>
          </a:stretch>
        </p:blipFill>
        <p:spPr>
          <a:xfrm>
            <a:off x="4876800" y="5029200"/>
            <a:ext cx="304800" cy="304800"/>
          </a:xfrm>
          <a:prstGeom prst="rect">
            <a:avLst/>
          </a:prstGeom>
        </p:spPr>
      </p:pic>
      <p:pic>
        <p:nvPicPr>
          <p:cNvPr id="41" name="Recorded Sound">
            <a:hlinkClick r:id="" action="ppaction://media"/>
          </p:cNvPr>
          <p:cNvPicPr>
            <a:picLocks noChangeAspect="1"/>
          </p:cNvPicPr>
          <p:nvPr>
            <a:audioFile r:link="rId17"/>
            <p:extLst>
              <p:ext uri="{DAA4B4D4-6D71-4841-9C94-3DE7FCFB9230}">
                <p14:media xmlns:p14="http://schemas.microsoft.com/office/powerpoint/2010/main" r:embed="rId16"/>
              </p:ext>
            </p:extLst>
          </p:nvPr>
        </p:nvPicPr>
        <p:blipFill>
          <a:blip r:embed="rId32" cstate="print"/>
          <a:stretch>
            <a:fillRect/>
          </a:stretch>
        </p:blipFill>
        <p:spPr>
          <a:xfrm>
            <a:off x="8305800" y="5791200"/>
            <a:ext cx="304800" cy="304800"/>
          </a:xfrm>
          <a:prstGeom prst="rect">
            <a:avLst/>
          </a:prstGeom>
        </p:spPr>
      </p:pic>
      <p:pic>
        <p:nvPicPr>
          <p:cNvPr id="43" name="Recorded Sound">
            <a:hlinkClick r:id="" action="ppaction://media"/>
          </p:cNvPr>
          <p:cNvPicPr>
            <a:picLocks noChangeAspect="1"/>
          </p:cNvPicPr>
          <p:nvPr>
            <a:audioFile r:link="rId19"/>
            <p:extLst>
              <p:ext uri="{DAA4B4D4-6D71-4841-9C94-3DE7FCFB9230}">
                <p14:media xmlns:p14="http://schemas.microsoft.com/office/powerpoint/2010/main" r:embed="rId18"/>
              </p:ext>
            </p:extLst>
          </p:nvPr>
        </p:nvPicPr>
        <p:blipFill>
          <a:blip r:embed="rId33" cstate="print"/>
          <a:stretch>
            <a:fillRect/>
          </a:stretch>
        </p:blipFill>
        <p:spPr>
          <a:xfrm>
            <a:off x="35814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39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449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341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2470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5089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6209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4168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4642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10460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>
              <p:cMediaNode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5440" fill="hold"/>
                                        <p:tgtEl>
                                          <p:spTgt spid="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audio>
              <p:cMediaNode>
                <p:cTn id="6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14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15645" y="215645"/>
            <a:ext cx="9648825" cy="7344409"/>
          </a:xfrm>
          <a:custGeom>
            <a:avLst/>
            <a:gdLst/>
            <a:ahLst/>
            <a:cxnLst/>
            <a:rect l="l" t="t" r="r" b="b"/>
            <a:pathLst>
              <a:path w="9648825" h="7344409">
                <a:moveTo>
                  <a:pt x="0" y="0"/>
                </a:moveTo>
                <a:lnTo>
                  <a:pt x="0" y="7344156"/>
                </a:lnTo>
                <a:lnTo>
                  <a:pt x="9648444" y="7344156"/>
                </a:lnTo>
                <a:lnTo>
                  <a:pt x="9648444" y="0"/>
                </a:lnTo>
                <a:lnTo>
                  <a:pt x="0" y="0"/>
                </a:lnTo>
                <a:close/>
              </a:path>
            </a:pathLst>
          </a:custGeom>
          <a:solidFill>
            <a:srgbClr val="F6F2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4950" y="215645"/>
            <a:ext cx="0" cy="7344409"/>
          </a:xfrm>
          <a:custGeom>
            <a:avLst/>
            <a:gdLst/>
            <a:ahLst/>
            <a:cxnLst/>
            <a:rect l="l" t="t" r="r" b="b"/>
            <a:pathLst>
              <a:path h="7344409">
                <a:moveTo>
                  <a:pt x="0" y="0"/>
                </a:moveTo>
                <a:lnTo>
                  <a:pt x="0" y="734415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4000" y="234695"/>
            <a:ext cx="9571990" cy="0"/>
          </a:xfrm>
          <a:custGeom>
            <a:avLst/>
            <a:gdLst/>
            <a:ahLst/>
            <a:cxnLst/>
            <a:rect l="l" t="t" r="r" b="b"/>
            <a:pathLst>
              <a:path w="9571990">
                <a:moveTo>
                  <a:pt x="0" y="0"/>
                </a:moveTo>
                <a:lnTo>
                  <a:pt x="9571990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845040" y="215645"/>
            <a:ext cx="0" cy="7344409"/>
          </a:xfrm>
          <a:custGeom>
            <a:avLst/>
            <a:gdLst/>
            <a:ahLst/>
            <a:cxnLst/>
            <a:rect l="l" t="t" r="r" b="b"/>
            <a:pathLst>
              <a:path h="7344409">
                <a:moveTo>
                  <a:pt x="0" y="0"/>
                </a:moveTo>
                <a:lnTo>
                  <a:pt x="0" y="734415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53745" y="7540752"/>
            <a:ext cx="9572625" cy="0"/>
          </a:xfrm>
          <a:custGeom>
            <a:avLst/>
            <a:gdLst/>
            <a:ahLst/>
            <a:cxnLst/>
            <a:rect l="l" t="t" r="r" b="b"/>
            <a:pathLst>
              <a:path w="9572625">
                <a:moveTo>
                  <a:pt x="0" y="0"/>
                </a:moveTo>
                <a:lnTo>
                  <a:pt x="9572244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57200" y="304800"/>
            <a:ext cx="9144000" cy="6669133"/>
          </a:xfrm>
          <a:prstGeom prst="rect">
            <a:avLst/>
          </a:prstGeom>
        </p:spPr>
        <p:txBody>
          <a:bodyPr vert="horz" wrap="square" lIns="0" tIns="38735" rIns="0" bIns="0" rtlCol="0">
            <a:spAutoFit/>
          </a:bodyPr>
          <a:lstStyle/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latin typeface="Comic Sans MS"/>
                <a:cs typeface="Comic Sans MS"/>
              </a:rPr>
              <a:t>Where do you [verb]?</a:t>
            </a: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Ble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rwyt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[verb}?</a:t>
            </a: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</a:t>
            </a:r>
            <a:r>
              <a:rPr sz="1450" i="1" spc="-25" dirty="0">
                <a:latin typeface="Comic Sans MS"/>
                <a:cs typeface="Comic Sans MS"/>
              </a:rPr>
              <a:t>[verb] </a:t>
            </a:r>
            <a:r>
              <a:rPr sz="1400" b="1" spc="-5" dirty="0">
                <a:latin typeface="Comic Sans MS"/>
                <a:cs typeface="Comic Sans MS"/>
              </a:rPr>
              <a:t>in* </a:t>
            </a:r>
            <a:r>
              <a:rPr sz="1450" i="1" spc="-30" dirty="0">
                <a:latin typeface="Comic Sans MS"/>
                <a:cs typeface="Comic Sans MS"/>
              </a:rPr>
              <a:t>[room of </a:t>
            </a:r>
            <a:r>
              <a:rPr sz="1450" i="1" spc="-35" dirty="0">
                <a:latin typeface="Comic Sans MS"/>
                <a:cs typeface="Comic Sans MS"/>
              </a:rPr>
              <a:t>the</a:t>
            </a:r>
            <a:r>
              <a:rPr sz="1450" i="1" spc="-195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house]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i’n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[verb]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* [room of the house].</a:t>
            </a: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2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Where does </a:t>
            </a:r>
            <a:r>
              <a:rPr sz="1450" i="1" spc="-30" dirty="0">
                <a:latin typeface="Comic Sans MS"/>
                <a:cs typeface="Comic Sans MS"/>
              </a:rPr>
              <a:t>[Sam]</a:t>
            </a:r>
            <a:r>
              <a:rPr sz="1450" i="1" spc="17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[verb]</a:t>
            </a:r>
            <a:r>
              <a:rPr sz="1400" b="1" spc="-25" dirty="0">
                <a:latin typeface="Comic Sans MS"/>
                <a:cs typeface="Comic Sans MS"/>
              </a:rPr>
              <a:t>?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nb-NO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Ble </a:t>
            </a:r>
            <a:r>
              <a:rPr lang="nb-NO" sz="1400" b="1" dirty="0">
                <a:solidFill>
                  <a:srgbClr val="FF0000"/>
                </a:solidFill>
                <a:latin typeface="Comic Sans MS"/>
                <a:cs typeface="Comic Sans MS"/>
              </a:rPr>
              <a:t>mae </a:t>
            </a:r>
            <a:r>
              <a:rPr lang="nb-NO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[Sam] </a:t>
            </a:r>
            <a:r>
              <a:rPr lang="nb-NO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nb-NO" sz="1400" b="1" spc="-204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nb-NO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</a:t>
            </a:r>
            <a:r>
              <a:rPr lang="nb-NO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nb-NO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nb-NO" sz="1400" i="1" spc="-3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i="1" spc="-30" dirty="0">
                <a:latin typeface="Comic Sans MS"/>
                <a:cs typeface="Comic Sans MS"/>
              </a:rPr>
              <a:t>Sam] [verb] </a:t>
            </a:r>
            <a:r>
              <a:rPr sz="1400" b="1" spc="-5" dirty="0">
                <a:latin typeface="Comic Sans MS"/>
                <a:cs typeface="Comic Sans MS"/>
              </a:rPr>
              <a:t>in*</a:t>
            </a:r>
            <a:r>
              <a:rPr sz="1400" b="1" spc="-360" dirty="0">
                <a:latin typeface="Comic Sans MS"/>
                <a:cs typeface="Comic Sans MS"/>
              </a:rPr>
              <a:t> </a:t>
            </a:r>
            <a:r>
              <a:rPr sz="1400" i="1" spc="-35" dirty="0">
                <a:latin typeface="Comic Sans MS"/>
                <a:cs typeface="Comic Sans MS"/>
              </a:rPr>
              <a:t>[room </a:t>
            </a:r>
            <a:r>
              <a:rPr sz="1400" i="1" spc="-30" dirty="0">
                <a:latin typeface="Comic Sans MS"/>
                <a:cs typeface="Comic Sans MS"/>
              </a:rPr>
              <a:t>of the </a:t>
            </a:r>
            <a:r>
              <a:rPr sz="1400" i="1" spc="-25" dirty="0">
                <a:latin typeface="Comic Sans MS"/>
                <a:cs typeface="Comic Sans MS"/>
              </a:rPr>
              <a:t>house]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Mae </a:t>
            </a:r>
            <a:r>
              <a:rPr lang="en-GB" sz="1400" i="1" spc="-35" dirty="0">
                <a:solidFill>
                  <a:srgbClr val="FF0000"/>
                </a:solidFill>
                <a:latin typeface="Comic Sans MS"/>
                <a:cs typeface="Comic Sans MS"/>
              </a:rPr>
              <a:t>[Sam]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[verb] </a:t>
            </a:r>
            <a:r>
              <a:rPr lang="en-GB" sz="1400" b="1" spc="-20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20" dirty="0">
                <a:solidFill>
                  <a:srgbClr val="FF0000"/>
                </a:solidFill>
                <a:latin typeface="Comic Sans MS"/>
                <a:cs typeface="Comic Sans MS"/>
              </a:rPr>
              <a:t>*</a:t>
            </a:r>
            <a:r>
              <a:rPr lang="en-GB" sz="1400" i="1" spc="-20" dirty="0">
                <a:solidFill>
                  <a:srgbClr val="FF0000"/>
                </a:solidFill>
                <a:latin typeface="Comic Sans MS"/>
                <a:cs typeface="Comic Sans MS"/>
              </a:rPr>
              <a:t>[room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of the</a:t>
            </a:r>
            <a:r>
              <a:rPr lang="en-GB" sz="1400" i="1" spc="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house]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 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5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Is it </a:t>
            </a:r>
            <a:r>
              <a:rPr sz="1450" i="1" spc="-25" dirty="0">
                <a:latin typeface="Comic Sans MS"/>
                <a:cs typeface="Comic Sans MS"/>
              </a:rPr>
              <a:t>[weather]</a:t>
            </a:r>
            <a:r>
              <a:rPr sz="1400" b="1" spc="-25" dirty="0">
                <a:latin typeface="Comic Sans MS"/>
                <a:cs typeface="Comic Sans MS"/>
              </a:rPr>
              <a:t>?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Ydy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hi’n</a:t>
            </a:r>
            <a:r>
              <a:rPr lang="en-GB" sz="1400" b="1" spc="-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[weather]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Yes, it is </a:t>
            </a:r>
            <a:r>
              <a:rPr sz="1450" i="1" spc="-25" dirty="0">
                <a:latin typeface="Comic Sans MS"/>
                <a:cs typeface="Comic Sans MS"/>
              </a:rPr>
              <a:t>[weather]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Ydy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,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hi’n</a:t>
            </a:r>
            <a:r>
              <a:rPr lang="en-GB" sz="1400" b="1" spc="-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[weather]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No, it is not</a:t>
            </a:r>
            <a:r>
              <a:rPr sz="1400" b="1" spc="-1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[weather]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Nag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ydy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,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dydy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hi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[weather]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No, it is not </a:t>
            </a:r>
            <a:r>
              <a:rPr sz="1450" i="1" spc="-30" dirty="0">
                <a:latin typeface="Comic Sans MS"/>
                <a:cs typeface="Comic Sans MS"/>
              </a:rPr>
              <a:t>[weather] </a:t>
            </a:r>
            <a:r>
              <a:rPr sz="1400" b="1" spc="-5" dirty="0">
                <a:latin typeface="Comic Sans MS"/>
                <a:cs typeface="Comic Sans MS"/>
              </a:rPr>
              <a:t>but it</a:t>
            </a:r>
            <a:r>
              <a:rPr sz="1400" b="1" spc="-204" dirty="0">
                <a:latin typeface="Comic Sans MS"/>
                <a:cs typeface="Comic Sans MS"/>
              </a:rPr>
              <a:t> </a:t>
            </a:r>
            <a:r>
              <a:rPr sz="1400" b="1" spc="-10" dirty="0">
                <a:latin typeface="Comic Sans MS"/>
                <a:cs typeface="Comic Sans MS"/>
              </a:rPr>
              <a:t>is</a:t>
            </a:r>
            <a:r>
              <a:rPr lang="en-GB" sz="1400" b="1" spc="-10" dirty="0">
                <a:latin typeface="Comic Sans MS"/>
                <a:cs typeface="Comic Sans MS"/>
              </a:rPr>
              <a:t> [</a:t>
            </a:r>
            <a:r>
              <a:rPr lang="en-GB" sz="1400" spc="-10" dirty="0">
                <a:latin typeface="Comic Sans MS"/>
                <a:cs typeface="Comic Sans MS"/>
              </a:rPr>
              <a:t>weather</a:t>
            </a:r>
            <a:r>
              <a:rPr lang="en-GB" sz="1400" b="1" spc="-10" dirty="0">
                <a:latin typeface="Comic Sans MS"/>
                <a:cs typeface="Comic Sans MS"/>
              </a:rPr>
              <a:t>].</a:t>
            </a:r>
            <a:endParaRPr lang="en-GB" sz="1400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Nag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ydy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,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dydy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hi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[weather]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ond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hi’n</a:t>
            </a:r>
            <a:r>
              <a:rPr lang="en-GB" sz="1400" b="1" spc="-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[weather]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308860" lvl="6" indent="-140335">
              <a:lnSpc>
                <a:spcPct val="100000"/>
              </a:lnSpc>
              <a:spcBef>
                <a:spcPts val="210"/>
              </a:spcBef>
              <a:buFont typeface="Times New Roman"/>
              <a:buChar char="▪"/>
              <a:tabLst>
                <a:tab pos="2309495" algn="l"/>
              </a:tabLst>
            </a:pPr>
            <a:endParaRPr sz="1400" dirty="0">
              <a:latin typeface="Comic Sans MS"/>
              <a:cs typeface="Comic Sans MS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47559" y="1385316"/>
            <a:ext cx="1127760" cy="448055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7223759" y="1810511"/>
            <a:ext cx="975360" cy="265175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056119" y="2052827"/>
            <a:ext cx="1296162" cy="323088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7696200" y="292099"/>
            <a:ext cx="1999741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0" dirty="0">
                <a:solidFill>
                  <a:srgbClr val="000000"/>
                </a:solidFill>
              </a:rPr>
              <a:t>Year 3</a:t>
            </a:r>
          </a:p>
        </p:txBody>
      </p:sp>
      <p:pic>
        <p:nvPicPr>
          <p:cNvPr id="2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 cstate="print"/>
          <a:stretch>
            <a:fillRect/>
          </a:stretch>
        </p:blipFill>
        <p:spPr>
          <a:xfrm>
            <a:off x="2667000" y="914400"/>
            <a:ext cx="304800" cy="304800"/>
          </a:xfrm>
          <a:prstGeom prst="rect">
            <a:avLst/>
          </a:prstGeom>
        </p:spPr>
      </p:pic>
      <p:pic>
        <p:nvPicPr>
          <p:cNvPr id="31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2" cstate="print"/>
          <a:stretch>
            <a:fillRect/>
          </a:stretch>
        </p:blipFill>
        <p:spPr>
          <a:xfrm>
            <a:off x="4038600" y="1676400"/>
            <a:ext cx="304800" cy="304800"/>
          </a:xfrm>
          <a:prstGeom prst="rect">
            <a:avLst/>
          </a:prstGeom>
        </p:spPr>
      </p:pic>
      <p:pic>
        <p:nvPicPr>
          <p:cNvPr id="33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3" cstate="print"/>
          <a:stretch>
            <a:fillRect/>
          </a:stretch>
        </p:blipFill>
        <p:spPr>
          <a:xfrm>
            <a:off x="3048000" y="2438400"/>
            <a:ext cx="304800" cy="304800"/>
          </a:xfrm>
          <a:prstGeom prst="rect">
            <a:avLst/>
          </a:prstGeom>
        </p:spPr>
      </p:pic>
      <p:pic>
        <p:nvPicPr>
          <p:cNvPr id="36" name="Recorded Soun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4495800" y="3200400"/>
            <a:ext cx="304800" cy="304800"/>
          </a:xfrm>
          <a:prstGeom prst="rect">
            <a:avLst/>
          </a:prstGeom>
        </p:spPr>
      </p:pic>
      <p:pic>
        <p:nvPicPr>
          <p:cNvPr id="38" name="Recorded Sound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5" cstate="print"/>
          <a:stretch>
            <a:fillRect/>
          </a:stretch>
        </p:blipFill>
        <p:spPr>
          <a:xfrm>
            <a:off x="2514600" y="3991897"/>
            <a:ext cx="304800" cy="304800"/>
          </a:xfrm>
          <a:prstGeom prst="rect">
            <a:avLst/>
          </a:prstGeom>
        </p:spPr>
      </p:pic>
      <p:pic>
        <p:nvPicPr>
          <p:cNvPr id="40" name="Recorded Sound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6" cstate="print"/>
          <a:stretch>
            <a:fillRect/>
          </a:stretch>
        </p:blipFill>
        <p:spPr>
          <a:xfrm>
            <a:off x="2971800" y="4724400"/>
            <a:ext cx="304800" cy="304800"/>
          </a:xfrm>
          <a:prstGeom prst="rect">
            <a:avLst/>
          </a:prstGeom>
        </p:spPr>
      </p:pic>
      <p:pic>
        <p:nvPicPr>
          <p:cNvPr id="42" name="Recorded Sound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7" cstate="print"/>
          <a:stretch>
            <a:fillRect/>
          </a:stretch>
        </p:blipFill>
        <p:spPr>
          <a:xfrm>
            <a:off x="4038600" y="5486400"/>
            <a:ext cx="304800" cy="304800"/>
          </a:xfrm>
          <a:prstGeom prst="rect">
            <a:avLst/>
          </a:prstGeom>
        </p:spPr>
      </p:pic>
      <p:pic>
        <p:nvPicPr>
          <p:cNvPr id="44" name="Recorded Sound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8" cstate="print"/>
          <a:stretch>
            <a:fillRect/>
          </a:stretch>
        </p:blipFill>
        <p:spPr>
          <a:xfrm>
            <a:off x="6096000" y="6324600"/>
            <a:ext cx="304800" cy="304800"/>
          </a:xfrm>
          <a:prstGeom prst="rect">
            <a:avLst/>
          </a:prstGeom>
        </p:spPr>
      </p:pic>
      <p:grpSp>
        <p:nvGrpSpPr>
          <p:cNvPr id="55" name="Group 54"/>
          <p:cNvGrpSpPr/>
          <p:nvPr/>
        </p:nvGrpSpPr>
        <p:grpSpPr>
          <a:xfrm>
            <a:off x="7620000" y="3200400"/>
            <a:ext cx="1872614" cy="2196465"/>
            <a:chOff x="381000" y="4953000"/>
            <a:chExt cx="1872614" cy="2196465"/>
          </a:xfrm>
        </p:grpSpPr>
        <p:sp>
          <p:nvSpPr>
            <p:cNvPr id="56" name="object 10"/>
            <p:cNvSpPr/>
            <p:nvPr/>
          </p:nvSpPr>
          <p:spPr>
            <a:xfrm>
              <a:off x="381000" y="4953000"/>
              <a:ext cx="1872614" cy="2196465"/>
            </a:xfrm>
            <a:custGeom>
              <a:avLst/>
              <a:gdLst/>
              <a:ahLst/>
              <a:cxnLst/>
              <a:rect l="l" t="t" r="r" b="b"/>
              <a:pathLst>
                <a:path w="1872614" h="2196465">
                  <a:moveTo>
                    <a:pt x="0" y="0"/>
                  </a:moveTo>
                  <a:lnTo>
                    <a:pt x="0" y="2196084"/>
                  </a:lnTo>
                  <a:lnTo>
                    <a:pt x="1872234" y="2196084"/>
                  </a:lnTo>
                  <a:lnTo>
                    <a:pt x="187223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EE75"/>
            </a:solidFill>
            <a:ln w="15875">
              <a:noFill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15"/>
            <p:cNvSpPr txBox="1"/>
            <p:nvPr/>
          </p:nvSpPr>
          <p:spPr>
            <a:xfrm>
              <a:off x="553848" y="5041266"/>
              <a:ext cx="208152" cy="521334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46990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370"/>
                </a:spcBef>
              </a:pPr>
              <a:r>
                <a:rPr sz="1400" spc="-5" dirty="0">
                  <a:latin typeface="Comic Sans MS"/>
                  <a:cs typeface="Comic Sans MS"/>
                </a:rPr>
                <a:t>*</a:t>
              </a:r>
              <a:endParaRPr sz="1400" dirty="0">
                <a:latin typeface="Comic Sans MS"/>
                <a:cs typeface="Comic Sans MS"/>
              </a:endParaRPr>
            </a:p>
            <a:p>
              <a:pPr>
                <a:lnSpc>
                  <a:spcPct val="100000"/>
                </a:lnSpc>
                <a:spcBef>
                  <a:spcPts val="270"/>
                </a:spcBef>
              </a:pPr>
              <a:r>
                <a:rPr sz="1400" b="1" spc="-10" dirty="0">
                  <a:latin typeface="Comic Sans MS"/>
                  <a:cs typeface="Comic Sans MS"/>
                </a:rPr>
                <a:t>in</a:t>
              </a:r>
              <a:endParaRPr sz="1400" dirty="0">
                <a:latin typeface="Comic Sans MS"/>
                <a:cs typeface="Comic Sans MS"/>
              </a:endParaRPr>
            </a:p>
          </p:txBody>
        </p:sp>
        <p:sp>
          <p:nvSpPr>
            <p:cNvPr id="58" name="object 16"/>
            <p:cNvSpPr txBox="1"/>
            <p:nvPr/>
          </p:nvSpPr>
          <p:spPr>
            <a:xfrm>
              <a:off x="1524000" y="5334000"/>
              <a:ext cx="268251" cy="227626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12065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95"/>
                </a:spcBef>
              </a:pPr>
              <a:r>
                <a:rPr sz="1400" b="1" spc="-5" dirty="0">
                  <a:latin typeface="Comic Sans MS"/>
                  <a:cs typeface="Comic Sans MS"/>
                </a:rPr>
                <a:t>yn</a:t>
              </a:r>
              <a:endParaRPr sz="1400" dirty="0">
                <a:latin typeface="Comic Sans MS"/>
                <a:cs typeface="Comic Sans MS"/>
              </a:endParaRPr>
            </a:p>
          </p:txBody>
        </p:sp>
        <p:sp>
          <p:nvSpPr>
            <p:cNvPr id="59" name="object 17"/>
            <p:cNvSpPr txBox="1"/>
            <p:nvPr/>
          </p:nvSpPr>
          <p:spPr>
            <a:xfrm>
              <a:off x="495428" y="5715000"/>
              <a:ext cx="571372" cy="228600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12065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95"/>
                </a:spcBef>
              </a:pPr>
              <a:r>
                <a:rPr sz="1400" b="1" spc="-5" dirty="0">
                  <a:latin typeface="Comic Sans MS"/>
                  <a:cs typeface="Comic Sans MS"/>
                </a:rPr>
                <a:t>in</a:t>
              </a:r>
              <a:r>
                <a:rPr sz="1400" b="1" spc="-70" dirty="0">
                  <a:latin typeface="Comic Sans MS"/>
                  <a:cs typeface="Comic Sans MS"/>
                </a:rPr>
                <a:t> </a:t>
              </a:r>
              <a:r>
                <a:rPr sz="1400" b="1" spc="-5" dirty="0">
                  <a:latin typeface="Comic Sans MS"/>
                  <a:cs typeface="Comic Sans MS"/>
                </a:rPr>
                <a:t>the</a:t>
              </a:r>
              <a:endParaRPr sz="1400" dirty="0">
                <a:latin typeface="Comic Sans MS"/>
                <a:cs typeface="Comic Sans MS"/>
              </a:endParaRPr>
            </a:p>
          </p:txBody>
        </p:sp>
        <p:sp>
          <p:nvSpPr>
            <p:cNvPr id="60" name="object 18"/>
            <p:cNvSpPr txBox="1"/>
            <p:nvPr/>
          </p:nvSpPr>
          <p:spPr>
            <a:xfrm>
              <a:off x="1587762" y="5758005"/>
              <a:ext cx="379730" cy="238760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12065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95"/>
                </a:spcBef>
              </a:pPr>
              <a:r>
                <a:rPr sz="1400" b="1" spc="-5" dirty="0">
                  <a:latin typeface="Comic Sans MS"/>
                  <a:cs typeface="Comic Sans MS"/>
                </a:rPr>
                <a:t>yn</a:t>
              </a:r>
              <a:r>
                <a:rPr sz="1400" b="1" spc="-80" dirty="0">
                  <a:latin typeface="Comic Sans MS"/>
                  <a:cs typeface="Comic Sans MS"/>
                </a:rPr>
                <a:t> </a:t>
              </a:r>
              <a:r>
                <a:rPr sz="1400" b="1" spc="-5" dirty="0">
                  <a:latin typeface="Comic Sans MS"/>
                  <a:cs typeface="Comic Sans MS"/>
                </a:rPr>
                <a:t>y</a:t>
              </a:r>
              <a:endParaRPr sz="1400" dirty="0">
                <a:latin typeface="Comic Sans MS"/>
                <a:cs typeface="Comic Sans MS"/>
              </a:endParaRPr>
            </a:p>
          </p:txBody>
        </p:sp>
        <p:sp>
          <p:nvSpPr>
            <p:cNvPr id="61" name="object 19"/>
            <p:cNvSpPr txBox="1"/>
            <p:nvPr/>
          </p:nvSpPr>
          <p:spPr>
            <a:xfrm>
              <a:off x="509777" y="6254069"/>
              <a:ext cx="518795" cy="238760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12065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95"/>
                </a:spcBef>
              </a:pPr>
              <a:r>
                <a:rPr sz="1400" b="1" spc="-5" dirty="0">
                  <a:latin typeface="Comic Sans MS"/>
                  <a:cs typeface="Comic Sans MS"/>
                </a:rPr>
                <a:t>in</a:t>
              </a:r>
              <a:r>
                <a:rPr sz="1400" b="1" spc="-75" dirty="0">
                  <a:latin typeface="Comic Sans MS"/>
                  <a:cs typeface="Comic Sans MS"/>
                </a:rPr>
                <a:t> </a:t>
              </a:r>
              <a:r>
                <a:rPr sz="1400" b="1" spc="-5" dirty="0">
                  <a:latin typeface="Comic Sans MS"/>
                  <a:cs typeface="Comic Sans MS"/>
                </a:rPr>
                <a:t>the</a:t>
              </a:r>
              <a:endParaRPr sz="1400">
                <a:latin typeface="Comic Sans MS"/>
                <a:cs typeface="Comic Sans MS"/>
              </a:endParaRPr>
            </a:p>
          </p:txBody>
        </p:sp>
        <p:sp>
          <p:nvSpPr>
            <p:cNvPr id="62" name="object 20"/>
            <p:cNvSpPr txBox="1"/>
            <p:nvPr/>
          </p:nvSpPr>
          <p:spPr>
            <a:xfrm>
              <a:off x="1587673" y="6254069"/>
              <a:ext cx="465455" cy="238760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12065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95"/>
                </a:spcBef>
              </a:pPr>
              <a:r>
                <a:rPr sz="1400" b="1" spc="-5" dirty="0">
                  <a:latin typeface="Comic Sans MS"/>
                  <a:cs typeface="Comic Sans MS"/>
                </a:rPr>
                <a:t>yn</a:t>
              </a:r>
              <a:r>
                <a:rPr sz="1400" b="1" spc="-75" dirty="0">
                  <a:latin typeface="Comic Sans MS"/>
                  <a:cs typeface="Comic Sans MS"/>
                </a:rPr>
                <a:t> </a:t>
              </a:r>
              <a:r>
                <a:rPr sz="1400" b="1" spc="-5" dirty="0">
                  <a:latin typeface="Comic Sans MS"/>
                  <a:cs typeface="Comic Sans MS"/>
                </a:rPr>
                <a:t>yr</a:t>
              </a:r>
              <a:endParaRPr sz="1400" dirty="0">
                <a:latin typeface="Comic Sans MS"/>
                <a:cs typeface="Comic Sans MS"/>
              </a:endParaRPr>
            </a:p>
          </p:txBody>
        </p:sp>
        <p:sp>
          <p:nvSpPr>
            <p:cNvPr id="63" name="object 21"/>
            <p:cNvSpPr txBox="1"/>
            <p:nvPr/>
          </p:nvSpPr>
          <p:spPr>
            <a:xfrm>
              <a:off x="509777" y="6749422"/>
              <a:ext cx="332105" cy="238760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12065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95"/>
                </a:spcBef>
              </a:pPr>
              <a:r>
                <a:rPr sz="1400" b="1" spc="-5" dirty="0">
                  <a:latin typeface="Comic Sans MS"/>
                  <a:cs typeface="Comic Sans MS"/>
                </a:rPr>
                <a:t>in</a:t>
              </a:r>
              <a:r>
                <a:rPr sz="1400" b="1" spc="-75" dirty="0">
                  <a:latin typeface="Comic Sans MS"/>
                  <a:cs typeface="Comic Sans MS"/>
                </a:rPr>
                <a:t> </a:t>
              </a:r>
              <a:r>
                <a:rPr sz="1400" b="1" spc="-5" dirty="0">
                  <a:latin typeface="Comic Sans MS"/>
                  <a:cs typeface="Comic Sans MS"/>
                </a:rPr>
                <a:t>a</a:t>
              </a:r>
              <a:endParaRPr sz="1400">
                <a:latin typeface="Comic Sans MS"/>
                <a:cs typeface="Comic Sans MS"/>
              </a:endParaRPr>
            </a:p>
          </p:txBody>
        </p:sp>
        <p:sp>
          <p:nvSpPr>
            <p:cNvPr id="64" name="object 22"/>
            <p:cNvSpPr txBox="1"/>
            <p:nvPr/>
          </p:nvSpPr>
          <p:spPr>
            <a:xfrm>
              <a:off x="1588014" y="6749422"/>
              <a:ext cx="464184" cy="238760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12065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95"/>
                </a:spcBef>
              </a:pPr>
              <a:r>
                <a:rPr sz="1400" b="1" spc="-10" dirty="0">
                  <a:latin typeface="Comic Sans MS"/>
                  <a:cs typeface="Comic Sans MS"/>
                </a:rPr>
                <a:t>mewn</a:t>
              </a:r>
              <a:endParaRPr sz="1400" dirty="0">
                <a:latin typeface="Comic Sans MS"/>
                <a:cs typeface="Comic Sans M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80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529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6520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7280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000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4790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5320" fill="hold"/>
                                        <p:tgtEl>
                                          <p:spTgt spid="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2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9329" fill="hold"/>
                                        <p:tgtEl>
                                          <p:spTgt spid="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16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4018" y="288036"/>
            <a:ext cx="9720580" cy="7272020"/>
          </a:xfrm>
          <a:custGeom>
            <a:avLst/>
            <a:gdLst/>
            <a:ahLst/>
            <a:cxnLst/>
            <a:rect l="l" t="t" r="r" b="b"/>
            <a:pathLst>
              <a:path w="9720580" h="7272020">
                <a:moveTo>
                  <a:pt x="0" y="0"/>
                </a:moveTo>
                <a:lnTo>
                  <a:pt x="0" y="7271766"/>
                </a:lnTo>
                <a:lnTo>
                  <a:pt x="9720072" y="7271766"/>
                </a:lnTo>
                <a:lnTo>
                  <a:pt x="9720072" y="0"/>
                </a:lnTo>
                <a:lnTo>
                  <a:pt x="0" y="0"/>
                </a:lnTo>
                <a:close/>
              </a:path>
            </a:pathLst>
          </a:custGeom>
          <a:solidFill>
            <a:srgbClr val="F6F2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2560" y="288036"/>
            <a:ext cx="0" cy="7272020"/>
          </a:xfrm>
          <a:custGeom>
            <a:avLst/>
            <a:gdLst/>
            <a:ahLst/>
            <a:cxnLst/>
            <a:rect l="l" t="t" r="r" b="b"/>
            <a:pathLst>
              <a:path h="7272020">
                <a:moveTo>
                  <a:pt x="0" y="0"/>
                </a:moveTo>
                <a:lnTo>
                  <a:pt x="0" y="727176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81610" y="307086"/>
            <a:ext cx="9644380" cy="0"/>
          </a:xfrm>
          <a:custGeom>
            <a:avLst/>
            <a:gdLst/>
            <a:ahLst/>
            <a:cxnLst/>
            <a:rect l="l" t="t" r="r" b="b"/>
            <a:pathLst>
              <a:path w="9644380">
                <a:moveTo>
                  <a:pt x="0" y="0"/>
                </a:moveTo>
                <a:lnTo>
                  <a:pt x="9644380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845040" y="288036"/>
            <a:ext cx="0" cy="7272020"/>
          </a:xfrm>
          <a:custGeom>
            <a:avLst/>
            <a:gdLst/>
            <a:ahLst/>
            <a:cxnLst/>
            <a:rect l="l" t="t" r="r" b="b"/>
            <a:pathLst>
              <a:path h="7272020">
                <a:moveTo>
                  <a:pt x="0" y="0"/>
                </a:moveTo>
                <a:lnTo>
                  <a:pt x="0" y="727176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2118" y="7540752"/>
            <a:ext cx="9644380" cy="0"/>
          </a:xfrm>
          <a:custGeom>
            <a:avLst/>
            <a:gdLst/>
            <a:ahLst/>
            <a:cxnLst/>
            <a:rect l="l" t="t" r="r" b="b"/>
            <a:pathLst>
              <a:path w="9644380">
                <a:moveTo>
                  <a:pt x="0" y="0"/>
                </a:moveTo>
                <a:lnTo>
                  <a:pt x="9643872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57200" y="838200"/>
            <a:ext cx="8915400" cy="5781505"/>
          </a:xfrm>
          <a:prstGeom prst="rect">
            <a:avLst/>
          </a:prstGeom>
        </p:spPr>
        <p:txBody>
          <a:bodyPr vert="horz" wrap="square" lIns="0" tIns="50165" rIns="0" bIns="0" rtlCol="0">
            <a:spAutoFit/>
          </a:bodyPr>
          <a:lstStyle/>
          <a:p>
            <a:pPr marL="203835" indent="-191135">
              <a:lnSpc>
                <a:spcPct val="100000"/>
              </a:lnSpc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don’t want to </a:t>
            </a:r>
            <a:r>
              <a:rPr sz="1450" i="1" spc="-25" dirty="0">
                <a:latin typeface="Comic Sans MS"/>
                <a:cs typeface="Comic Sans MS"/>
              </a:rPr>
              <a:t>[verb]</a:t>
            </a:r>
            <a:r>
              <a:rPr sz="1400" b="1" spc="-25" dirty="0">
                <a:latin typeface="Comic Sans MS"/>
                <a:cs typeface="Comic Sans MS"/>
              </a:rPr>
              <a:t>, </a:t>
            </a:r>
            <a:r>
              <a:rPr sz="1400" b="1" spc="-5" dirty="0">
                <a:latin typeface="Comic Sans MS"/>
                <a:cs typeface="Comic Sans MS"/>
              </a:rPr>
              <a:t>I want to </a:t>
            </a:r>
            <a:r>
              <a:rPr sz="1450" i="1" spc="-30" dirty="0">
                <a:latin typeface="Comic Sans MS"/>
                <a:cs typeface="Comic Sans MS"/>
              </a:rPr>
              <a:t>[verb] </a:t>
            </a:r>
            <a:r>
              <a:rPr sz="1400" b="1" spc="-5" dirty="0">
                <a:latin typeface="Comic Sans MS"/>
                <a:cs typeface="Comic Sans MS"/>
              </a:rPr>
              <a:t>with</a:t>
            </a:r>
            <a:r>
              <a:rPr sz="1400" b="1" spc="-16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[Sam]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10" dirty="0" err="1">
                <a:solidFill>
                  <a:srgbClr val="FF0000"/>
                </a:solidFill>
                <a:latin typeface="Comic Sans MS"/>
                <a:cs typeface="Comic Sans MS"/>
              </a:rPr>
              <a:t>eisiau</a:t>
            </a:r>
            <a:r>
              <a:rPr lang="en-GB" sz="1400" b="1" spc="-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,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eisiau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gyda</a:t>
            </a:r>
            <a:r>
              <a:rPr lang="en-GB" sz="1400" b="1" spc="-15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[Sam]</a:t>
            </a:r>
            <a:r>
              <a:rPr lang="en-GB" sz="1400" b="1" spc="-30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What are you able to</a:t>
            </a:r>
            <a:r>
              <a:rPr sz="1400" b="1" spc="25" dirty="0">
                <a:latin typeface="Comic Sans MS"/>
                <a:cs typeface="Comic Sans MS"/>
              </a:rPr>
              <a:t> </a:t>
            </a:r>
            <a:r>
              <a:rPr sz="1400" b="1" spc="-10" dirty="0">
                <a:latin typeface="Comic Sans MS"/>
                <a:cs typeface="Comic Sans MS"/>
              </a:rPr>
              <a:t>do?</a:t>
            </a:r>
            <a:endParaRPr lang="en-GB" sz="1400" b="1" spc="-10" dirty="0"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Beth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wyt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gallu</a:t>
            </a:r>
            <a:r>
              <a:rPr lang="en-GB" sz="1400" b="1" spc="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wneud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am able to</a:t>
            </a:r>
            <a:r>
              <a:rPr sz="1400" b="1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[verb]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gallu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am not able </a:t>
            </a:r>
            <a:r>
              <a:rPr sz="1400" b="1" dirty="0">
                <a:latin typeface="Comic Sans MS"/>
                <a:cs typeface="Comic Sans MS"/>
              </a:rPr>
              <a:t>to </a:t>
            </a:r>
            <a:r>
              <a:rPr sz="1450" i="1" spc="-25" dirty="0">
                <a:latin typeface="Comic Sans MS"/>
                <a:cs typeface="Comic Sans MS"/>
              </a:rPr>
              <a:t>[verb]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nn-NO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Dw i ddim yn gallu </a:t>
            </a:r>
            <a:r>
              <a:rPr lang="nn-NO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</a:t>
            </a:r>
            <a:r>
              <a:rPr lang="nn-NO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nn-NO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endParaRPr lang="nn-NO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have a </a:t>
            </a:r>
            <a:r>
              <a:rPr sz="1450" i="1" spc="-25" dirty="0">
                <a:latin typeface="Comic Sans MS"/>
                <a:cs typeface="Comic Sans MS"/>
              </a:rPr>
              <a:t>[noun] </a:t>
            </a:r>
            <a:r>
              <a:rPr sz="1400" b="1" spc="-5" dirty="0">
                <a:latin typeface="Comic Sans MS"/>
                <a:cs typeface="Comic Sans MS"/>
              </a:rPr>
              <a:t>but I do not have a </a:t>
            </a:r>
            <a:r>
              <a:rPr sz="1450" i="1" spc="-25" dirty="0">
                <a:latin typeface="Comic Sans MS"/>
                <a:cs typeface="Comic Sans MS"/>
              </a:rPr>
              <a:t>[noun]</a:t>
            </a:r>
            <a:r>
              <a:rPr sz="1450" i="1" spc="-10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.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Mae </a:t>
            </a:r>
            <a:r>
              <a:rPr lang="en-GB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gyda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fi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ond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does dim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[noun]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gyda</a:t>
            </a:r>
            <a:r>
              <a:rPr lang="en-GB" sz="1400" b="1" spc="-38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fi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Sam has a</a:t>
            </a:r>
            <a:r>
              <a:rPr sz="1400" b="1" spc="5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[noun]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200" b="1" spc="-5" dirty="0">
                <a:solidFill>
                  <a:srgbClr val="FF0000"/>
                </a:solidFill>
                <a:latin typeface="Comic Sans MS"/>
                <a:cs typeface="Comic Sans MS"/>
              </a:rPr>
              <a:t>Mae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[noun] </a:t>
            </a:r>
            <a:r>
              <a:rPr lang="en-GB" sz="12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gyda</a:t>
            </a:r>
            <a:r>
              <a:rPr lang="en-GB" sz="1200" b="1" spc="-2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[Sam]</a:t>
            </a:r>
            <a:r>
              <a:rPr lang="en-GB" sz="12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2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2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Sam does not have a</a:t>
            </a:r>
            <a:r>
              <a:rPr sz="1400" b="1" spc="15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[noun]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Does dim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[noun]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gyda</a:t>
            </a:r>
            <a:r>
              <a:rPr lang="en-GB" sz="1400" b="1" spc="-2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[Sam]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336165" lvl="6" indent="-167005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336800" algn="l"/>
              </a:tabLst>
            </a:pPr>
            <a:endParaRPr sz="1400" dirty="0">
              <a:latin typeface="Comic Sans MS"/>
              <a:cs typeface="Comic Sans MS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162800" y="2286000"/>
            <a:ext cx="1594865" cy="1307592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5" name="Group 14"/>
          <p:cNvGrpSpPr/>
          <p:nvPr/>
        </p:nvGrpSpPr>
        <p:grpSpPr>
          <a:xfrm>
            <a:off x="7162800" y="2286000"/>
            <a:ext cx="1559560" cy="1308100"/>
            <a:chOff x="7363459" y="1440180"/>
            <a:chExt cx="1559560" cy="1308100"/>
          </a:xfrm>
        </p:grpSpPr>
        <p:sp>
          <p:nvSpPr>
            <p:cNvPr id="10" name="object 10"/>
            <p:cNvSpPr/>
            <p:nvPr/>
          </p:nvSpPr>
          <p:spPr>
            <a:xfrm>
              <a:off x="7363459" y="1440180"/>
              <a:ext cx="0" cy="1308100"/>
            </a:xfrm>
            <a:custGeom>
              <a:avLst/>
              <a:gdLst/>
              <a:ahLst/>
              <a:cxnLst/>
              <a:rect l="l" t="t" r="r" b="b"/>
              <a:pathLst>
                <a:path h="1308100">
                  <a:moveTo>
                    <a:pt x="0" y="0"/>
                  </a:moveTo>
                  <a:lnTo>
                    <a:pt x="0" y="1307592"/>
                  </a:lnTo>
                </a:path>
              </a:pathLst>
            </a:custGeom>
            <a:ln w="38100">
              <a:solidFill>
                <a:srgbClr val="27276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382509" y="1459230"/>
              <a:ext cx="1521460" cy="0"/>
            </a:xfrm>
            <a:custGeom>
              <a:avLst/>
              <a:gdLst/>
              <a:ahLst/>
              <a:cxnLst/>
              <a:rect l="l" t="t" r="r" b="b"/>
              <a:pathLst>
                <a:path w="1521459">
                  <a:moveTo>
                    <a:pt x="0" y="0"/>
                  </a:moveTo>
                  <a:lnTo>
                    <a:pt x="1521459" y="0"/>
                  </a:lnTo>
                </a:path>
              </a:pathLst>
            </a:custGeom>
            <a:ln w="38100">
              <a:solidFill>
                <a:srgbClr val="27276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8923019" y="1440180"/>
              <a:ext cx="0" cy="1308100"/>
            </a:xfrm>
            <a:custGeom>
              <a:avLst/>
              <a:gdLst/>
              <a:ahLst/>
              <a:cxnLst/>
              <a:rect l="l" t="t" r="r" b="b"/>
              <a:pathLst>
                <a:path h="1308100">
                  <a:moveTo>
                    <a:pt x="0" y="0"/>
                  </a:moveTo>
                  <a:lnTo>
                    <a:pt x="0" y="1307591"/>
                  </a:lnTo>
                </a:path>
              </a:pathLst>
            </a:custGeom>
            <a:ln w="38100">
              <a:solidFill>
                <a:srgbClr val="27276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382256" y="2728722"/>
              <a:ext cx="1522095" cy="0"/>
            </a:xfrm>
            <a:custGeom>
              <a:avLst/>
              <a:gdLst/>
              <a:ahLst/>
              <a:cxnLst/>
              <a:rect l="l" t="t" r="r" b="b"/>
              <a:pathLst>
                <a:path w="1522095">
                  <a:moveTo>
                    <a:pt x="0" y="0"/>
                  </a:moveTo>
                  <a:lnTo>
                    <a:pt x="1521714" y="0"/>
                  </a:lnTo>
                </a:path>
              </a:pathLst>
            </a:custGeom>
            <a:ln w="38100">
              <a:solidFill>
                <a:srgbClr val="27276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7848600" y="292099"/>
            <a:ext cx="1847341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0" dirty="0">
                <a:solidFill>
                  <a:srgbClr val="000000"/>
                </a:solidFill>
              </a:rPr>
              <a:t>Year 3</a:t>
            </a:r>
          </a:p>
        </p:txBody>
      </p:sp>
      <p:pic>
        <p:nvPicPr>
          <p:cNvPr id="18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 cstate="print"/>
          <a:stretch>
            <a:fillRect/>
          </a:stretch>
        </p:blipFill>
        <p:spPr>
          <a:xfrm>
            <a:off x="5486400" y="838200"/>
            <a:ext cx="304800" cy="304800"/>
          </a:xfrm>
          <a:prstGeom prst="rect">
            <a:avLst/>
          </a:prstGeom>
        </p:spPr>
      </p:pic>
      <p:pic>
        <p:nvPicPr>
          <p:cNvPr id="19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8" cstate="print"/>
          <a:stretch>
            <a:fillRect/>
          </a:stretch>
        </p:blipFill>
        <p:spPr>
          <a:xfrm>
            <a:off x="3200400" y="1676400"/>
            <a:ext cx="304800" cy="304800"/>
          </a:xfrm>
          <a:prstGeom prst="rect">
            <a:avLst/>
          </a:prstGeom>
        </p:spPr>
      </p:pic>
      <p:pic>
        <p:nvPicPr>
          <p:cNvPr id="21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2590800" y="2514600"/>
            <a:ext cx="304800" cy="304800"/>
          </a:xfrm>
          <a:prstGeom prst="rect">
            <a:avLst/>
          </a:prstGeom>
        </p:spPr>
      </p:pic>
      <p:pic>
        <p:nvPicPr>
          <p:cNvPr id="23" name="Recorded Soun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0" cstate="print"/>
          <a:stretch>
            <a:fillRect/>
          </a:stretch>
        </p:blipFill>
        <p:spPr>
          <a:xfrm>
            <a:off x="3048000" y="3276600"/>
            <a:ext cx="304800" cy="304800"/>
          </a:xfrm>
          <a:prstGeom prst="rect">
            <a:avLst/>
          </a:prstGeom>
        </p:spPr>
      </p:pic>
      <p:pic>
        <p:nvPicPr>
          <p:cNvPr id="25" name="Recorded Sound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1" cstate="print"/>
          <a:stretch>
            <a:fillRect/>
          </a:stretch>
        </p:blipFill>
        <p:spPr>
          <a:xfrm>
            <a:off x="4724400" y="4114800"/>
            <a:ext cx="304800" cy="304800"/>
          </a:xfrm>
          <a:prstGeom prst="rect">
            <a:avLst/>
          </a:prstGeom>
        </p:spPr>
      </p:pic>
      <p:pic>
        <p:nvPicPr>
          <p:cNvPr id="27" name="Recorded Sound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2" cstate="print"/>
          <a:stretch>
            <a:fillRect/>
          </a:stretch>
        </p:blipFill>
        <p:spPr>
          <a:xfrm>
            <a:off x="2590800" y="4953000"/>
            <a:ext cx="304800" cy="304800"/>
          </a:xfrm>
          <a:prstGeom prst="rect">
            <a:avLst/>
          </a:prstGeom>
        </p:spPr>
      </p:pic>
      <p:pic>
        <p:nvPicPr>
          <p:cNvPr id="29" name="Recorded Sound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3" cstate="print"/>
          <a:stretch>
            <a:fillRect/>
          </a:stretch>
        </p:blipFill>
        <p:spPr>
          <a:xfrm>
            <a:off x="3276600" y="5943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9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640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369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5040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9310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4769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5280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52400" y="304800"/>
            <a:ext cx="9720580" cy="7272020"/>
          </a:xfrm>
          <a:custGeom>
            <a:avLst/>
            <a:gdLst/>
            <a:ahLst/>
            <a:cxnLst/>
            <a:rect l="l" t="t" r="r" b="b"/>
            <a:pathLst>
              <a:path w="9720580" h="7272020">
                <a:moveTo>
                  <a:pt x="0" y="0"/>
                </a:moveTo>
                <a:lnTo>
                  <a:pt x="0" y="7271766"/>
                </a:lnTo>
                <a:lnTo>
                  <a:pt x="9720072" y="7271766"/>
                </a:lnTo>
                <a:lnTo>
                  <a:pt x="9720072" y="0"/>
                </a:lnTo>
                <a:lnTo>
                  <a:pt x="0" y="0"/>
                </a:lnTo>
                <a:close/>
              </a:path>
            </a:pathLst>
          </a:custGeom>
          <a:solidFill>
            <a:srgbClr val="F6F29E"/>
          </a:solidFill>
        </p:spPr>
        <p:txBody>
          <a:bodyPr wrap="square" lIns="0" tIns="0" rIns="0" bIns="0" rtlCol="0"/>
          <a:lstStyle/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965575">
              <a:lnSpc>
                <a:spcPct val="100000"/>
              </a:lnSpc>
              <a:spcBef>
                <a:spcPts val="229"/>
              </a:spcBef>
            </a:pPr>
            <a:endParaRPr lang="en-GB" sz="1400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965575">
              <a:lnSpc>
                <a:spcPct val="100000"/>
              </a:lnSpc>
              <a:spcBef>
                <a:spcPts val="229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965575">
              <a:lnSpc>
                <a:spcPct val="100000"/>
              </a:lnSpc>
              <a:spcBef>
                <a:spcPts val="229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965575">
              <a:lnSpc>
                <a:spcPct val="100000"/>
              </a:lnSpc>
              <a:spcBef>
                <a:spcPts val="229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965575">
              <a:lnSpc>
                <a:spcPct val="100000"/>
              </a:lnSpc>
              <a:spcBef>
                <a:spcPts val="229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965575">
              <a:lnSpc>
                <a:spcPct val="100000"/>
              </a:lnSpc>
              <a:spcBef>
                <a:spcPts val="229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965575">
              <a:lnSpc>
                <a:spcPct val="100000"/>
              </a:lnSpc>
              <a:spcBef>
                <a:spcPts val="229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965575">
              <a:lnSpc>
                <a:spcPct val="100000"/>
              </a:lnSpc>
              <a:spcBef>
                <a:spcPts val="229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28600" y="609600"/>
            <a:ext cx="5638800" cy="5142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10210" lvl="2" indent="-167640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r>
              <a:rPr lang="en-GB" sz="1400" b="1" spc="-5" dirty="0">
                <a:latin typeface="Comic Sans MS"/>
                <a:cs typeface="Comic Sans MS"/>
              </a:rPr>
              <a:t>He/she has a</a:t>
            </a:r>
            <a:r>
              <a:rPr lang="en-GB" sz="1400" b="1" dirty="0"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latin typeface="Comic Sans MS"/>
                <a:cs typeface="Comic Sans MS"/>
              </a:rPr>
              <a:t>[noun]</a:t>
            </a:r>
            <a:r>
              <a:rPr lang="en-GB" sz="1400" b="1" spc="-25" dirty="0">
                <a:latin typeface="Comic Sans MS"/>
                <a:cs typeface="Comic Sans MS"/>
              </a:rPr>
              <a:t>.</a:t>
            </a:r>
          </a:p>
          <a:p>
            <a:pPr marL="410210" lvl="2" indent="-167640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Mae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[noun]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gyda</a:t>
            </a:r>
            <a:r>
              <a:rPr lang="en-GB" sz="1400" b="1" spc="-2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fe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/hi</a:t>
            </a: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endParaRPr lang="en-GB" sz="1400" b="1" spc="-5" dirty="0">
              <a:latin typeface="Comic Sans MS"/>
              <a:cs typeface="Comic Sans MS"/>
            </a:endParaRP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r>
              <a:rPr lang="en-GB" sz="1400" b="1" spc="-5" dirty="0">
                <a:latin typeface="Comic Sans MS"/>
                <a:cs typeface="Comic Sans MS"/>
              </a:rPr>
              <a:t>Where does </a:t>
            </a:r>
            <a:r>
              <a:rPr lang="en-GB" sz="1400" i="1" spc="-35" dirty="0">
                <a:latin typeface="Comic Sans MS"/>
                <a:cs typeface="Comic Sans MS"/>
              </a:rPr>
              <a:t>[Sam]</a:t>
            </a:r>
            <a:r>
              <a:rPr lang="en-GB" sz="1400" i="1" spc="-25" dirty="0">
                <a:latin typeface="Comic Sans MS"/>
                <a:cs typeface="Comic Sans MS"/>
              </a:rPr>
              <a:t> </a:t>
            </a:r>
            <a:r>
              <a:rPr lang="en-GB" sz="1400" i="1" spc="-20" dirty="0">
                <a:latin typeface="Comic Sans MS"/>
                <a:cs typeface="Comic Sans MS"/>
              </a:rPr>
              <a:t>[verb]</a:t>
            </a:r>
            <a:r>
              <a:rPr lang="en-GB" sz="1400" b="1" spc="-20" dirty="0">
                <a:latin typeface="Comic Sans MS"/>
                <a:cs typeface="Comic Sans MS"/>
              </a:rPr>
              <a:t>?</a:t>
            </a: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Ble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dirty="0" err="1">
                <a:solidFill>
                  <a:srgbClr val="FF0000"/>
                </a:solidFill>
                <a:latin typeface="Comic Sans MS"/>
                <a:cs typeface="Comic Sans MS"/>
              </a:rPr>
              <a:t>mae</a:t>
            </a:r>
            <a:r>
              <a:rPr lang="en-GB" sz="1400" b="1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[Sam]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2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endParaRPr lang="en-GB" sz="1400" spc="-2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r>
              <a:rPr lang="en-GB" sz="1400" spc="-25" dirty="0">
                <a:latin typeface="Comic Sans MS"/>
                <a:cs typeface="Comic Sans MS"/>
              </a:rPr>
              <a:t>[</a:t>
            </a:r>
            <a:r>
              <a:rPr lang="en-GB" sz="1400" i="1" spc="-25" dirty="0">
                <a:latin typeface="Comic Sans MS"/>
                <a:cs typeface="Comic Sans MS"/>
              </a:rPr>
              <a:t>Sam</a:t>
            </a:r>
            <a:r>
              <a:rPr lang="en-GB" sz="1400" spc="-25" dirty="0">
                <a:latin typeface="Comic Sans MS"/>
                <a:cs typeface="Comic Sans MS"/>
              </a:rPr>
              <a:t>] </a:t>
            </a:r>
            <a:r>
              <a:rPr lang="en-GB" sz="1400" i="1" spc="-30" dirty="0">
                <a:latin typeface="Comic Sans MS"/>
                <a:cs typeface="Comic Sans MS"/>
              </a:rPr>
              <a:t>[verb] </a:t>
            </a:r>
            <a:r>
              <a:rPr lang="en-GB" sz="1400" b="1" spc="-5" dirty="0">
                <a:latin typeface="Comic Sans MS"/>
                <a:cs typeface="Comic Sans MS"/>
              </a:rPr>
              <a:t>in </a:t>
            </a:r>
            <a:r>
              <a:rPr lang="en-GB" sz="1400" b="1" spc="-10" dirty="0">
                <a:latin typeface="Comic Sans MS"/>
                <a:cs typeface="Comic Sans MS"/>
              </a:rPr>
              <a:t>the/in </a:t>
            </a:r>
            <a:r>
              <a:rPr lang="en-GB" sz="1400" b="1" spc="-5" dirty="0">
                <a:latin typeface="Comic Sans MS"/>
                <a:cs typeface="Comic Sans MS"/>
              </a:rPr>
              <a:t>a </a:t>
            </a:r>
            <a:r>
              <a:rPr lang="en-GB" sz="1400" i="1" spc="-35" dirty="0">
                <a:latin typeface="Comic Sans MS"/>
                <a:cs typeface="Comic Sans MS"/>
              </a:rPr>
              <a:t>[name </a:t>
            </a:r>
            <a:r>
              <a:rPr lang="en-GB" sz="1400" i="1" spc="-30" dirty="0">
                <a:latin typeface="Comic Sans MS"/>
                <a:cs typeface="Comic Sans MS"/>
              </a:rPr>
              <a:t>of</a:t>
            </a:r>
            <a:r>
              <a:rPr lang="en-GB" sz="1400" i="1" spc="-145" dirty="0"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latin typeface="Comic Sans MS"/>
                <a:cs typeface="Comic Sans MS"/>
              </a:rPr>
              <a:t>place]</a:t>
            </a:r>
            <a:r>
              <a:rPr lang="en-GB" sz="1400" b="1" spc="-25" dirty="0">
                <a:latin typeface="Comic Sans MS"/>
                <a:cs typeface="Comic Sans MS"/>
              </a:rPr>
              <a:t>.</a:t>
            </a: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r>
              <a:rPr lang="en-GB" sz="1400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Mae </a:t>
            </a:r>
            <a:r>
              <a:rPr lang="en-GB" sz="1400" i="1" spc="-35" dirty="0">
                <a:solidFill>
                  <a:srgbClr val="FF0000"/>
                </a:solidFill>
                <a:latin typeface="Comic Sans MS"/>
                <a:cs typeface="Comic Sans MS"/>
              </a:rPr>
              <a:t>[Sam]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[verb]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y/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mewn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5" dirty="0">
                <a:solidFill>
                  <a:srgbClr val="FF0000"/>
                </a:solidFill>
                <a:latin typeface="Comic Sans MS"/>
                <a:cs typeface="Comic Sans MS"/>
              </a:rPr>
              <a:t>[name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of</a:t>
            </a:r>
            <a:r>
              <a:rPr lang="en-GB" sz="1400" i="1" spc="-16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place]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r>
              <a:rPr lang="en-GB" sz="1400" b="1" spc="-5" dirty="0">
                <a:latin typeface="Comic Sans MS"/>
                <a:cs typeface="Comic Sans MS"/>
              </a:rPr>
              <a:t>Where did you</a:t>
            </a:r>
            <a:r>
              <a:rPr lang="en-GB" sz="1400" b="1" spc="-220" dirty="0">
                <a:latin typeface="Comic Sans MS"/>
                <a:cs typeface="Comic Sans MS"/>
              </a:rPr>
              <a:t> </a:t>
            </a:r>
            <a:r>
              <a:rPr lang="en-GB" sz="1400" b="1" spc="-5" dirty="0">
                <a:latin typeface="Comic Sans MS"/>
                <a:cs typeface="Comic Sans MS"/>
              </a:rPr>
              <a:t>go?</a:t>
            </a: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Ble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est</a:t>
            </a:r>
            <a:r>
              <a:rPr lang="en-GB" sz="1400" b="1" spc="-2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r>
              <a:rPr lang="en-GB" sz="1400" b="1" spc="-5" dirty="0">
                <a:latin typeface="Comic Sans MS"/>
                <a:cs typeface="Comic Sans MS"/>
              </a:rPr>
              <a:t>I went to/to the</a:t>
            </a:r>
            <a:r>
              <a:rPr lang="en-GB" sz="1400" b="1" spc="-10" dirty="0">
                <a:latin typeface="Comic Sans MS"/>
                <a:cs typeface="Comic Sans MS"/>
              </a:rPr>
              <a:t> </a:t>
            </a:r>
            <a:r>
              <a:rPr lang="en-GB" sz="1400" i="1" spc="-20" dirty="0">
                <a:latin typeface="Comic Sans MS"/>
                <a:cs typeface="Comic Sans MS"/>
              </a:rPr>
              <a:t>[place]</a:t>
            </a:r>
            <a:r>
              <a:rPr lang="en-GB" sz="1400" b="1" spc="-20" dirty="0">
                <a:latin typeface="Comic Sans MS"/>
                <a:cs typeface="Comic Sans MS"/>
              </a:rPr>
              <a:t>.</a:t>
            </a: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Es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/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i’r</a:t>
            </a:r>
            <a:r>
              <a:rPr lang="en-GB" sz="1400" b="1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[place]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r>
              <a:rPr lang="en-GB" sz="1400" b="1" spc="-5" dirty="0">
                <a:latin typeface="Comic Sans MS"/>
                <a:cs typeface="Comic Sans MS"/>
              </a:rPr>
              <a:t>What did you</a:t>
            </a:r>
            <a:r>
              <a:rPr lang="en-GB" sz="1400" b="1" spc="10" dirty="0">
                <a:latin typeface="Comic Sans MS"/>
                <a:cs typeface="Comic Sans MS"/>
              </a:rPr>
              <a:t> </a:t>
            </a:r>
            <a:r>
              <a:rPr lang="en-GB" sz="1400" b="1" spc="-5" dirty="0">
                <a:latin typeface="Comic Sans MS"/>
                <a:cs typeface="Comic Sans MS"/>
              </a:rPr>
              <a:t>have?</a:t>
            </a: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Beth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gest</a:t>
            </a:r>
            <a:r>
              <a:rPr lang="en-GB" sz="1400" b="1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r>
              <a:rPr lang="en-GB" sz="1400" b="1" spc="-5" dirty="0">
                <a:latin typeface="Comic Sans MS"/>
                <a:cs typeface="Comic Sans MS"/>
              </a:rPr>
              <a:t>I had </a:t>
            </a:r>
            <a:r>
              <a:rPr lang="en-GB" sz="1400" b="1" i="1" spc="-5" dirty="0">
                <a:latin typeface="Comic Sans MS"/>
                <a:cs typeface="Comic Sans MS"/>
              </a:rPr>
              <a:t>[noun].</a:t>
            </a: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Ces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i="1" spc="-5" dirty="0">
                <a:solidFill>
                  <a:srgbClr val="FF0000"/>
                </a:solidFill>
                <a:latin typeface="Comic Sans MS"/>
                <a:cs typeface="Comic Sans MS"/>
              </a:rPr>
              <a:t>[noun].</a:t>
            </a:r>
            <a:endParaRPr lang="en-GB" sz="1400" i="1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4325620">
              <a:lnSpc>
                <a:spcPct val="100000"/>
              </a:lnSpc>
              <a:spcBef>
                <a:spcPts val="259"/>
              </a:spcBef>
            </a:pPr>
            <a:endParaRPr lang="en-GB" sz="1400" dirty="0">
              <a:latin typeface="Comic Sans MS"/>
              <a:cs typeface="Comic Sans M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16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62560" y="288036"/>
            <a:ext cx="0" cy="7272020"/>
          </a:xfrm>
          <a:custGeom>
            <a:avLst/>
            <a:gdLst/>
            <a:ahLst/>
            <a:cxnLst/>
            <a:rect l="l" t="t" r="r" b="b"/>
            <a:pathLst>
              <a:path h="7272020">
                <a:moveTo>
                  <a:pt x="0" y="0"/>
                </a:moveTo>
                <a:lnTo>
                  <a:pt x="0" y="727176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81610" y="307086"/>
            <a:ext cx="9644380" cy="0"/>
          </a:xfrm>
          <a:custGeom>
            <a:avLst/>
            <a:gdLst/>
            <a:ahLst/>
            <a:cxnLst/>
            <a:rect l="l" t="t" r="r" b="b"/>
            <a:pathLst>
              <a:path w="9644380">
                <a:moveTo>
                  <a:pt x="0" y="0"/>
                </a:moveTo>
                <a:lnTo>
                  <a:pt x="9644380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845040" y="288036"/>
            <a:ext cx="0" cy="7272020"/>
          </a:xfrm>
          <a:custGeom>
            <a:avLst/>
            <a:gdLst/>
            <a:ahLst/>
            <a:cxnLst/>
            <a:rect l="l" t="t" r="r" b="b"/>
            <a:pathLst>
              <a:path h="7272020">
                <a:moveTo>
                  <a:pt x="0" y="0"/>
                </a:moveTo>
                <a:lnTo>
                  <a:pt x="0" y="727176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2118" y="7540752"/>
            <a:ext cx="9644380" cy="0"/>
          </a:xfrm>
          <a:custGeom>
            <a:avLst/>
            <a:gdLst/>
            <a:ahLst/>
            <a:cxnLst/>
            <a:rect l="l" t="t" r="r" b="b"/>
            <a:pathLst>
              <a:path w="9644380">
                <a:moveTo>
                  <a:pt x="0" y="0"/>
                </a:moveTo>
                <a:lnTo>
                  <a:pt x="9643872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347204" y="1440180"/>
            <a:ext cx="1594865" cy="1307592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363459" y="1440180"/>
            <a:ext cx="0" cy="1308100"/>
          </a:xfrm>
          <a:custGeom>
            <a:avLst/>
            <a:gdLst/>
            <a:ahLst/>
            <a:cxnLst/>
            <a:rect l="l" t="t" r="r" b="b"/>
            <a:pathLst>
              <a:path h="1308100">
                <a:moveTo>
                  <a:pt x="0" y="0"/>
                </a:moveTo>
                <a:lnTo>
                  <a:pt x="0" y="1307592"/>
                </a:lnTo>
              </a:path>
            </a:pathLst>
          </a:custGeom>
          <a:ln w="38100">
            <a:solidFill>
              <a:srgbClr val="27276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382509" y="1459230"/>
            <a:ext cx="1521460" cy="0"/>
          </a:xfrm>
          <a:custGeom>
            <a:avLst/>
            <a:gdLst/>
            <a:ahLst/>
            <a:cxnLst/>
            <a:rect l="l" t="t" r="r" b="b"/>
            <a:pathLst>
              <a:path w="1521459">
                <a:moveTo>
                  <a:pt x="0" y="0"/>
                </a:moveTo>
                <a:lnTo>
                  <a:pt x="1521459" y="0"/>
                </a:lnTo>
              </a:path>
            </a:pathLst>
          </a:custGeom>
          <a:ln w="38100">
            <a:solidFill>
              <a:srgbClr val="27276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923019" y="1440180"/>
            <a:ext cx="0" cy="1308100"/>
          </a:xfrm>
          <a:custGeom>
            <a:avLst/>
            <a:gdLst/>
            <a:ahLst/>
            <a:cxnLst/>
            <a:rect l="l" t="t" r="r" b="b"/>
            <a:pathLst>
              <a:path h="1308100">
                <a:moveTo>
                  <a:pt x="0" y="0"/>
                </a:moveTo>
                <a:lnTo>
                  <a:pt x="0" y="1307591"/>
                </a:lnTo>
              </a:path>
            </a:pathLst>
          </a:custGeom>
          <a:ln w="38100">
            <a:solidFill>
              <a:srgbClr val="27276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382256" y="2728722"/>
            <a:ext cx="1522095" cy="0"/>
          </a:xfrm>
          <a:custGeom>
            <a:avLst/>
            <a:gdLst/>
            <a:ahLst/>
            <a:cxnLst/>
            <a:rect l="l" t="t" r="r" b="b"/>
            <a:pathLst>
              <a:path w="1522095">
                <a:moveTo>
                  <a:pt x="0" y="0"/>
                </a:moveTo>
                <a:lnTo>
                  <a:pt x="1521714" y="0"/>
                </a:lnTo>
              </a:path>
            </a:pathLst>
          </a:custGeom>
          <a:ln w="38100">
            <a:solidFill>
              <a:srgbClr val="27276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7772400" y="292099"/>
            <a:ext cx="1923541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0" dirty="0">
                <a:solidFill>
                  <a:srgbClr val="000000"/>
                </a:solidFill>
              </a:rPr>
              <a:t>Year 3</a:t>
            </a:r>
          </a:p>
        </p:txBody>
      </p:sp>
      <p:pic>
        <p:nvPicPr>
          <p:cNvPr id="1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3" cstate="print"/>
          <a:stretch>
            <a:fillRect/>
          </a:stretch>
        </p:blipFill>
        <p:spPr>
          <a:xfrm>
            <a:off x="3124200" y="762000"/>
            <a:ext cx="304800" cy="304800"/>
          </a:xfrm>
          <a:prstGeom prst="rect">
            <a:avLst/>
          </a:prstGeom>
        </p:spPr>
      </p:pic>
      <p:pic>
        <p:nvPicPr>
          <p:cNvPr id="19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3048000" y="1447800"/>
            <a:ext cx="304800" cy="304800"/>
          </a:xfrm>
          <a:prstGeom prst="rect">
            <a:avLst/>
          </a:prstGeom>
        </p:spPr>
      </p:pic>
      <p:pic>
        <p:nvPicPr>
          <p:cNvPr id="21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5" cstate="print"/>
          <a:stretch>
            <a:fillRect/>
          </a:stretch>
        </p:blipFill>
        <p:spPr>
          <a:xfrm>
            <a:off x="4876800" y="2209800"/>
            <a:ext cx="304800" cy="304800"/>
          </a:xfrm>
          <a:prstGeom prst="rect">
            <a:avLst/>
          </a:prstGeom>
        </p:spPr>
      </p:pic>
      <p:pic>
        <p:nvPicPr>
          <p:cNvPr id="22" name="Recorded Soun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6" cstate="print"/>
          <a:stretch>
            <a:fillRect/>
          </a:stretch>
        </p:blipFill>
        <p:spPr>
          <a:xfrm>
            <a:off x="2438400" y="2971800"/>
            <a:ext cx="304800" cy="304800"/>
          </a:xfrm>
          <a:prstGeom prst="rect">
            <a:avLst/>
          </a:prstGeom>
        </p:spPr>
      </p:pic>
      <p:pic>
        <p:nvPicPr>
          <p:cNvPr id="24" name="Recorded Sound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7" cstate="print"/>
          <a:stretch>
            <a:fillRect/>
          </a:stretch>
        </p:blipFill>
        <p:spPr>
          <a:xfrm>
            <a:off x="3429000" y="3733800"/>
            <a:ext cx="304800" cy="304800"/>
          </a:xfrm>
          <a:prstGeom prst="rect">
            <a:avLst/>
          </a:prstGeom>
        </p:spPr>
      </p:pic>
      <p:pic>
        <p:nvPicPr>
          <p:cNvPr id="25" name="Recorded Sound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8" cstate="print"/>
          <a:stretch>
            <a:fillRect/>
          </a:stretch>
        </p:blipFill>
        <p:spPr>
          <a:xfrm>
            <a:off x="2438400" y="4495800"/>
            <a:ext cx="304800" cy="304800"/>
          </a:xfrm>
          <a:prstGeom prst="rect">
            <a:avLst/>
          </a:prstGeom>
        </p:spPr>
      </p:pic>
      <p:pic>
        <p:nvPicPr>
          <p:cNvPr id="27" name="Recorded Sound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9" cstate="print"/>
          <a:stretch>
            <a:fillRect/>
          </a:stretch>
        </p:blipFill>
        <p:spPr>
          <a:xfrm>
            <a:off x="1981200" y="5181600"/>
            <a:ext cx="304800" cy="304800"/>
          </a:xfrm>
          <a:prstGeom prst="rect">
            <a:avLst/>
          </a:prstGeom>
        </p:spPr>
      </p:pic>
      <p:pic>
        <p:nvPicPr>
          <p:cNvPr id="28" name="Recorded Sound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0" cstate="print"/>
          <a:stretch>
            <a:fillRect/>
          </a:stretch>
        </p:blipFill>
        <p:spPr>
          <a:xfrm>
            <a:off x="2743200" y="762000"/>
            <a:ext cx="304800" cy="304800"/>
          </a:xfrm>
          <a:prstGeom prst="rect">
            <a:avLst/>
          </a:prstGeom>
        </p:spPr>
      </p:pic>
      <p:pic>
        <p:nvPicPr>
          <p:cNvPr id="30" name="Recorded Sound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0" cstate="print"/>
          <a:stretch>
            <a:fillRect/>
          </a:stretch>
        </p:blipFill>
        <p:spPr>
          <a:xfrm>
            <a:off x="5257800" y="2209800"/>
            <a:ext cx="304800" cy="304800"/>
          </a:xfrm>
          <a:prstGeom prst="rect">
            <a:avLst/>
          </a:prstGeom>
        </p:spPr>
      </p:pic>
      <p:pic>
        <p:nvPicPr>
          <p:cNvPr id="31" name="Recorded Sound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30" cstate="print"/>
          <a:stretch>
            <a:fillRect/>
          </a:stretch>
        </p:blipFill>
        <p:spPr>
          <a:xfrm>
            <a:off x="2971800" y="37338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89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160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8080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46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390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4280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3950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4040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5240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audio>
              <p:cMediaNode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3960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>
                <p:cTn id="6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18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15645" y="215645"/>
            <a:ext cx="9648825" cy="7344409"/>
          </a:xfrm>
          <a:custGeom>
            <a:avLst/>
            <a:gdLst/>
            <a:ahLst/>
            <a:cxnLst/>
            <a:rect l="l" t="t" r="r" b="b"/>
            <a:pathLst>
              <a:path w="9648825" h="7344409">
                <a:moveTo>
                  <a:pt x="0" y="0"/>
                </a:moveTo>
                <a:lnTo>
                  <a:pt x="0" y="7344156"/>
                </a:lnTo>
                <a:lnTo>
                  <a:pt x="9648444" y="7344156"/>
                </a:lnTo>
                <a:lnTo>
                  <a:pt x="9648444" y="0"/>
                </a:lnTo>
                <a:lnTo>
                  <a:pt x="0" y="0"/>
                </a:lnTo>
                <a:close/>
              </a:path>
            </a:pathLst>
          </a:custGeom>
          <a:solidFill>
            <a:srgbClr val="F6F29E">
              <a:alpha val="97999"/>
            </a:srgbClr>
          </a:solidFill>
        </p:spPr>
        <p:txBody>
          <a:bodyPr wrap="square" lIns="0" tIns="0" rIns="0" bIns="0" rtlCol="0"/>
          <a:lstStyle/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661035" lvl="1" indent="-191135">
              <a:spcBef>
                <a:spcPts val="305"/>
              </a:spcBef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1642110" lvl="4" indent="-191770">
              <a:lnSpc>
                <a:spcPct val="100000"/>
              </a:lnSpc>
              <a:spcBef>
                <a:spcPts val="209"/>
              </a:spcBef>
              <a:buFont typeface="Comic Sans MS"/>
              <a:buChar char="▪"/>
              <a:tabLst>
                <a:tab pos="16427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1642110" lvl="4" indent="-191770">
              <a:lnSpc>
                <a:spcPct val="100000"/>
              </a:lnSpc>
              <a:spcBef>
                <a:spcPts val="209"/>
              </a:spcBef>
              <a:buFont typeface="Comic Sans MS"/>
              <a:buChar char="▪"/>
              <a:tabLst>
                <a:tab pos="16427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1642110" lvl="4" indent="-191770">
              <a:lnSpc>
                <a:spcPct val="100000"/>
              </a:lnSpc>
              <a:spcBef>
                <a:spcPts val="209"/>
              </a:spcBef>
              <a:buFont typeface="Comic Sans MS"/>
              <a:buChar char="▪"/>
              <a:tabLst>
                <a:tab pos="16427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324225">
              <a:lnSpc>
                <a:spcPct val="100000"/>
              </a:lnSpc>
              <a:spcBef>
                <a:spcPts val="210"/>
              </a:spcBef>
            </a:pP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34950" y="215645"/>
            <a:ext cx="0" cy="7344409"/>
          </a:xfrm>
          <a:custGeom>
            <a:avLst/>
            <a:gdLst/>
            <a:ahLst/>
            <a:cxnLst/>
            <a:rect l="l" t="t" r="r" b="b"/>
            <a:pathLst>
              <a:path h="7344409">
                <a:moveTo>
                  <a:pt x="0" y="0"/>
                </a:moveTo>
                <a:lnTo>
                  <a:pt x="0" y="734415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4000" y="234695"/>
            <a:ext cx="9571990" cy="0"/>
          </a:xfrm>
          <a:custGeom>
            <a:avLst/>
            <a:gdLst/>
            <a:ahLst/>
            <a:cxnLst/>
            <a:rect l="l" t="t" r="r" b="b"/>
            <a:pathLst>
              <a:path w="9571990">
                <a:moveTo>
                  <a:pt x="0" y="0"/>
                </a:moveTo>
                <a:lnTo>
                  <a:pt x="9571990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845040" y="215645"/>
            <a:ext cx="0" cy="7344409"/>
          </a:xfrm>
          <a:custGeom>
            <a:avLst/>
            <a:gdLst/>
            <a:ahLst/>
            <a:cxnLst/>
            <a:rect l="l" t="t" r="r" b="b"/>
            <a:pathLst>
              <a:path h="7344409">
                <a:moveTo>
                  <a:pt x="0" y="0"/>
                </a:moveTo>
                <a:lnTo>
                  <a:pt x="0" y="734415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53745" y="7540752"/>
            <a:ext cx="9572625" cy="0"/>
          </a:xfrm>
          <a:custGeom>
            <a:avLst/>
            <a:gdLst/>
            <a:ahLst/>
            <a:cxnLst/>
            <a:rect l="l" t="t" r="r" b="b"/>
            <a:pathLst>
              <a:path w="9572625">
                <a:moveTo>
                  <a:pt x="0" y="0"/>
                </a:moveTo>
                <a:lnTo>
                  <a:pt x="9572244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04800" y="304800"/>
            <a:ext cx="9360535" cy="6240811"/>
          </a:xfrm>
          <a:prstGeom prst="rect">
            <a:avLst/>
          </a:prstGeom>
        </p:spPr>
        <p:txBody>
          <a:bodyPr vert="horz" wrap="square" lIns="0" tIns="38735" rIns="0" bIns="0" rtlCol="0">
            <a:spAutoFit/>
          </a:bodyPr>
          <a:lstStyle/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don’t like </a:t>
            </a:r>
            <a:r>
              <a:rPr sz="1450" i="1" spc="-30" dirty="0">
                <a:latin typeface="Comic Sans MS"/>
                <a:cs typeface="Comic Sans MS"/>
              </a:rPr>
              <a:t>[noun/verb] </a:t>
            </a:r>
            <a:r>
              <a:rPr sz="1400" b="1" spc="-10" dirty="0">
                <a:latin typeface="Comic Sans MS"/>
                <a:cs typeface="Comic Sans MS"/>
              </a:rPr>
              <a:t>because </a:t>
            </a:r>
            <a:r>
              <a:rPr sz="1400" b="1" spc="-5" dirty="0">
                <a:latin typeface="Comic Sans MS"/>
                <a:cs typeface="Comic Sans MS"/>
              </a:rPr>
              <a:t>it’s </a:t>
            </a:r>
            <a:r>
              <a:rPr sz="1450" i="1" spc="-25" dirty="0">
                <a:latin typeface="Comic Sans MS"/>
                <a:cs typeface="Comic Sans MS"/>
              </a:rPr>
              <a:t>[adjective] </a:t>
            </a:r>
            <a:r>
              <a:rPr sz="1400" b="1" spc="-5" dirty="0">
                <a:latin typeface="Comic Sans MS"/>
                <a:cs typeface="Comic Sans MS"/>
              </a:rPr>
              <a:t>but </a:t>
            </a:r>
            <a:r>
              <a:rPr sz="1450" i="1" spc="-25" dirty="0">
                <a:latin typeface="Comic Sans MS"/>
                <a:cs typeface="Comic Sans MS"/>
              </a:rPr>
              <a:t>plus </a:t>
            </a:r>
            <a:r>
              <a:rPr sz="1450" i="1" spc="-30" dirty="0">
                <a:latin typeface="Comic Sans MS"/>
                <a:cs typeface="Comic Sans MS"/>
              </a:rPr>
              <a:t>extended</a:t>
            </a:r>
            <a:r>
              <a:rPr sz="1450" i="1" spc="4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language.</a:t>
            </a:r>
            <a:endParaRPr lang="en-GB" sz="1450" i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hoffi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[noun/verb]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achos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[adjective]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ond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[plus extended</a:t>
            </a:r>
            <a:r>
              <a:rPr lang="en-GB" sz="1450" i="1" spc="4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language].</a:t>
            </a:r>
            <a:endParaRPr lang="en-GB" sz="145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5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love </a:t>
            </a:r>
            <a:r>
              <a:rPr sz="1450" i="1" spc="-30" dirty="0">
                <a:latin typeface="Comic Sans MS"/>
                <a:cs typeface="Comic Sans MS"/>
              </a:rPr>
              <a:t>[noun/verb] </a:t>
            </a:r>
            <a:endParaRPr lang="en-GB" sz="1450" i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dwlu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ar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[noun/verb] </a:t>
            </a:r>
            <a:endParaRPr lang="en-GB" sz="1450" i="1" spc="-25" dirty="0" smtClean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US" sz="1450" i="1" spc="-2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latin typeface="Comic Sans MS"/>
                <a:cs typeface="Comic Sans MS"/>
              </a:rPr>
              <a:t>I love </a:t>
            </a:r>
            <a:r>
              <a:rPr lang="en-GB" sz="1450" i="1" spc="-30" dirty="0">
                <a:latin typeface="Comic Sans MS"/>
                <a:cs typeface="Comic Sans MS"/>
              </a:rPr>
              <a:t>[noun/verb] </a:t>
            </a:r>
            <a:r>
              <a:rPr lang="en-GB" sz="1400" b="1" spc="-5" dirty="0">
                <a:latin typeface="Comic Sans MS"/>
                <a:cs typeface="Comic Sans MS"/>
              </a:rPr>
              <a:t>because it’s </a:t>
            </a:r>
            <a:r>
              <a:rPr lang="en-GB" sz="1450" i="1" spc="-30" dirty="0">
                <a:latin typeface="Comic Sans MS"/>
                <a:cs typeface="Comic Sans MS"/>
              </a:rPr>
              <a:t>[adjective</a:t>
            </a:r>
            <a:r>
              <a:rPr lang="en-GB" sz="1450" i="1" spc="-30" dirty="0" smtClean="0">
                <a:latin typeface="Comic Sans MS"/>
                <a:cs typeface="Comic Sans MS"/>
              </a:rPr>
              <a:t>]</a:t>
            </a:r>
            <a:r>
              <a:rPr lang="en-GB" sz="1450" i="1" spc="-25" dirty="0" smtClean="0">
                <a:latin typeface="Comic Sans MS"/>
                <a:cs typeface="Comic Sans MS"/>
              </a:rPr>
              <a:t>.</a:t>
            </a:r>
            <a:endParaRPr lang="en-GB" sz="1450" i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dwlu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ar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[noun/verb]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achos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[adjective</a:t>
            </a:r>
            <a:r>
              <a:rPr lang="en-GB" sz="1450" i="1" spc="-30" dirty="0" smtClean="0">
                <a:solidFill>
                  <a:srgbClr val="FF0000"/>
                </a:solidFill>
                <a:latin typeface="Comic Sans MS"/>
                <a:cs typeface="Comic Sans MS"/>
              </a:rPr>
              <a:t>]</a:t>
            </a:r>
            <a:r>
              <a:rPr lang="en-GB" sz="1450" i="1" spc="-25" dirty="0" smtClean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</a:p>
          <a:p>
            <a:pPr marL="12700">
              <a:spcBef>
                <a:spcPts val="305"/>
              </a:spcBef>
              <a:tabLst>
                <a:tab pos="204470" algn="l"/>
              </a:tabLst>
            </a:pPr>
            <a:endParaRPr lang="en-GB" sz="1450" i="1" spc="-25" dirty="0" smtClean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latin typeface="Comic Sans MS"/>
                <a:cs typeface="Comic Sans MS"/>
              </a:rPr>
              <a:t>I </a:t>
            </a:r>
            <a:r>
              <a:rPr lang="en-GB" sz="1400" b="1" spc="-10" dirty="0">
                <a:latin typeface="Comic Sans MS"/>
                <a:cs typeface="Comic Sans MS"/>
              </a:rPr>
              <a:t>really </a:t>
            </a:r>
            <a:r>
              <a:rPr lang="en-GB" sz="1400" b="1" spc="-5" dirty="0">
                <a:latin typeface="Comic Sans MS"/>
                <a:cs typeface="Comic Sans MS"/>
              </a:rPr>
              <a:t>don’t like </a:t>
            </a:r>
            <a:r>
              <a:rPr lang="en-GB" sz="1400" i="1" spc="-30" dirty="0">
                <a:latin typeface="Comic Sans MS"/>
                <a:cs typeface="Comic Sans MS"/>
              </a:rPr>
              <a:t>[noun/verb] 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gas ‘da fi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[noun/verb]  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latin typeface="Comic Sans MS"/>
                <a:cs typeface="Comic Sans MS"/>
              </a:rPr>
              <a:t>I </a:t>
            </a:r>
            <a:r>
              <a:rPr lang="en-GB" sz="1400" b="1" spc="-10" dirty="0">
                <a:latin typeface="Comic Sans MS"/>
                <a:cs typeface="Comic Sans MS"/>
              </a:rPr>
              <a:t>really </a:t>
            </a:r>
            <a:r>
              <a:rPr lang="en-GB" sz="1400" b="1" spc="-5" dirty="0">
                <a:latin typeface="Comic Sans MS"/>
                <a:cs typeface="Comic Sans MS"/>
              </a:rPr>
              <a:t>don’t like </a:t>
            </a:r>
            <a:r>
              <a:rPr lang="en-GB" sz="1400" i="1" spc="-30" dirty="0">
                <a:latin typeface="Comic Sans MS"/>
                <a:cs typeface="Comic Sans MS"/>
              </a:rPr>
              <a:t>[noun/verb] </a:t>
            </a:r>
            <a:r>
              <a:rPr lang="en-GB" sz="1400" b="1" spc="-5" dirty="0">
                <a:latin typeface="Comic Sans MS"/>
                <a:cs typeface="Comic Sans MS"/>
              </a:rPr>
              <a:t>because it’s</a:t>
            </a:r>
            <a:r>
              <a:rPr lang="en-GB" sz="1400" b="1" spc="-155" dirty="0"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latin typeface="Comic Sans MS"/>
                <a:cs typeface="Comic Sans MS"/>
              </a:rPr>
              <a:t>[adjective]</a:t>
            </a:r>
            <a:r>
              <a:rPr lang="en-GB" sz="1400" b="1" spc="-25" dirty="0">
                <a:latin typeface="Comic Sans MS"/>
                <a:cs typeface="Comic Sans MS"/>
              </a:rPr>
              <a:t>.</a:t>
            </a: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gas ‘da fi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[noun/verb] 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achos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10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400" b="1" spc="-1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[adjective</a:t>
            </a:r>
            <a:r>
              <a:rPr lang="en-GB" sz="1400" i="1" spc="-25" dirty="0" smtClean="0">
                <a:solidFill>
                  <a:srgbClr val="FF0000"/>
                </a:solidFill>
                <a:latin typeface="Comic Sans MS"/>
                <a:cs typeface="Comic Sans MS"/>
              </a:rPr>
              <a:t>]</a:t>
            </a:r>
            <a:r>
              <a:rPr lang="en-GB" sz="1400" b="1" spc="-25" dirty="0" smtClean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 smtClean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50" i="1" spc="-25" dirty="0" smtClean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latin typeface="Comic Sans MS"/>
                <a:cs typeface="Comic Sans MS"/>
              </a:rPr>
              <a:t>I love </a:t>
            </a:r>
            <a:r>
              <a:rPr lang="en-GB" sz="1450" i="1" spc="-30" dirty="0">
                <a:latin typeface="Comic Sans MS"/>
                <a:cs typeface="Comic Sans MS"/>
              </a:rPr>
              <a:t>[noun/verb] </a:t>
            </a:r>
            <a:r>
              <a:rPr lang="en-GB" sz="1400" b="1" spc="-5" dirty="0">
                <a:latin typeface="Comic Sans MS"/>
                <a:cs typeface="Comic Sans MS"/>
              </a:rPr>
              <a:t>because it’s </a:t>
            </a:r>
            <a:r>
              <a:rPr lang="en-GB" sz="1450" i="1" spc="-30" dirty="0">
                <a:latin typeface="Comic Sans MS"/>
                <a:cs typeface="Comic Sans MS"/>
              </a:rPr>
              <a:t>[adjective] </a:t>
            </a:r>
            <a:r>
              <a:rPr lang="en-GB" sz="1400" b="1" spc="-5" dirty="0">
                <a:latin typeface="Comic Sans MS"/>
                <a:cs typeface="Comic Sans MS"/>
              </a:rPr>
              <a:t>but</a:t>
            </a:r>
            <a:r>
              <a:rPr lang="en-GB" sz="1400" b="1" spc="-365" dirty="0"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latin typeface="Comic Sans MS"/>
                <a:cs typeface="Comic Sans MS"/>
              </a:rPr>
              <a:t>plus </a:t>
            </a:r>
            <a:r>
              <a:rPr lang="en-GB" sz="1450" i="1" spc="-30" dirty="0">
                <a:latin typeface="Comic Sans MS"/>
                <a:cs typeface="Comic Sans MS"/>
              </a:rPr>
              <a:t>extended </a:t>
            </a:r>
            <a:r>
              <a:rPr lang="en-GB" sz="1450" i="1" spc="-25" dirty="0">
                <a:latin typeface="Comic Sans MS"/>
                <a:cs typeface="Comic Sans MS"/>
              </a:rPr>
              <a:t>language.</a:t>
            </a: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dwlu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ar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[noun/verb]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achos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[adjective]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ond</a:t>
            </a:r>
            <a:r>
              <a:rPr lang="en-GB" sz="1400" b="1" spc="-33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[plus extended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language</a:t>
            </a:r>
            <a:r>
              <a:rPr lang="en-GB" sz="1450" i="1" spc="-25" dirty="0" smtClean="0">
                <a:solidFill>
                  <a:srgbClr val="FF0000"/>
                </a:solidFill>
                <a:latin typeface="Comic Sans MS"/>
                <a:cs typeface="Comic Sans MS"/>
              </a:rPr>
              <a:t>].</a:t>
            </a:r>
            <a:endParaRPr lang="en-GB" sz="145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prefer </a:t>
            </a:r>
            <a:r>
              <a:rPr sz="1450" i="1" spc="-30" dirty="0">
                <a:latin typeface="Comic Sans MS"/>
                <a:cs typeface="Comic Sans MS"/>
              </a:rPr>
              <a:t>[noun/verb] </a:t>
            </a:r>
            <a:r>
              <a:rPr sz="1400" b="1" spc="-5" dirty="0">
                <a:latin typeface="Comic Sans MS"/>
                <a:cs typeface="Comic Sans MS"/>
              </a:rPr>
              <a:t>to</a:t>
            </a:r>
            <a:r>
              <a:rPr sz="1400" b="1" spc="-195" dirty="0">
                <a:latin typeface="Comic Sans MS"/>
                <a:cs typeface="Comic Sans MS"/>
              </a:rPr>
              <a:t> </a:t>
            </a:r>
            <a:r>
              <a:rPr sz="1450" i="1" spc="-30" dirty="0">
                <a:latin typeface="Comic Sans MS"/>
                <a:cs typeface="Comic Sans MS"/>
              </a:rPr>
              <a:t>[noun/verb]</a:t>
            </a:r>
            <a:r>
              <a:rPr sz="1400" b="1" spc="-30" dirty="0">
                <a:latin typeface="Comic Sans MS"/>
                <a:cs typeface="Comic Sans MS"/>
              </a:rPr>
              <a:t>.</a:t>
            </a:r>
            <a:endParaRPr lang="en-GB" sz="1400" b="1" spc="-30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2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200" b="1" spc="-5" dirty="0">
                <a:solidFill>
                  <a:srgbClr val="FF0000"/>
                </a:solidFill>
                <a:latin typeface="Comic Sans MS"/>
                <a:cs typeface="Comic Sans MS"/>
              </a:rPr>
              <a:t> well ‘</a:t>
            </a:r>
            <a:r>
              <a:rPr lang="en-GB" sz="12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da</a:t>
            </a:r>
            <a:r>
              <a:rPr lang="en-GB" sz="12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2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fi</a:t>
            </a:r>
            <a:r>
              <a:rPr lang="en-GB" sz="12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[noun/verb]  </a:t>
            </a:r>
            <a:r>
              <a:rPr lang="en-GB" sz="12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na</a:t>
            </a:r>
            <a:r>
              <a:rPr lang="en-GB" sz="1200" b="1" spc="-17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[noun/verb]</a:t>
            </a:r>
            <a:r>
              <a:rPr lang="en-GB" sz="12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2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2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like </a:t>
            </a:r>
            <a:r>
              <a:rPr sz="1450" i="1" spc="-30" dirty="0">
                <a:latin typeface="Comic Sans MS"/>
                <a:cs typeface="Comic Sans MS"/>
              </a:rPr>
              <a:t>[noun/verb] </a:t>
            </a:r>
            <a:r>
              <a:rPr sz="1400" b="1" spc="-5" dirty="0">
                <a:latin typeface="Comic Sans MS"/>
                <a:cs typeface="Comic Sans MS"/>
              </a:rPr>
              <a:t>but I prefer</a:t>
            </a:r>
            <a:r>
              <a:rPr sz="1400" b="1" spc="-175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[noun/verb]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hoffi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[noun/verb]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ond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well ‘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da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fi</a:t>
            </a:r>
            <a:r>
              <a:rPr lang="en-GB" sz="1400" b="1" spc="-16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[noun/verb]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10" dirty="0">
              <a:solidFill>
                <a:srgbClr val="FF0000"/>
              </a:solidFill>
              <a:latin typeface="Comic Sans MS"/>
              <a:cs typeface="Comic Sans MS"/>
            </a:endParaRPr>
          </a:p>
        </p:txBody>
      </p:sp>
      <p:grpSp>
        <p:nvGrpSpPr>
          <p:cNvPr id="60" name="Group 59"/>
          <p:cNvGrpSpPr/>
          <p:nvPr/>
        </p:nvGrpSpPr>
        <p:grpSpPr>
          <a:xfrm>
            <a:off x="7086600" y="5943600"/>
            <a:ext cx="2387346" cy="1172464"/>
            <a:chOff x="7391400" y="6599936"/>
            <a:chExt cx="2387346" cy="1172464"/>
          </a:xfrm>
        </p:grpSpPr>
        <p:sp>
          <p:nvSpPr>
            <p:cNvPr id="10" name="object 10"/>
            <p:cNvSpPr/>
            <p:nvPr/>
          </p:nvSpPr>
          <p:spPr>
            <a:xfrm>
              <a:off x="7391400" y="6599936"/>
              <a:ext cx="2387346" cy="1172464"/>
            </a:xfrm>
            <a:custGeom>
              <a:avLst/>
              <a:gdLst/>
              <a:ahLst/>
              <a:cxnLst/>
              <a:rect l="l" t="t" r="r" b="b"/>
              <a:pathLst>
                <a:path w="3023870" h="1224279">
                  <a:moveTo>
                    <a:pt x="0" y="0"/>
                  </a:moveTo>
                  <a:lnTo>
                    <a:pt x="0" y="1223771"/>
                  </a:lnTo>
                  <a:lnTo>
                    <a:pt x="3023616" y="1223771"/>
                  </a:lnTo>
                  <a:lnTo>
                    <a:pt x="30236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EE7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grpSp>
          <p:nvGrpSpPr>
            <p:cNvPr id="59" name="Group 58"/>
            <p:cNvGrpSpPr/>
            <p:nvPr/>
          </p:nvGrpSpPr>
          <p:grpSpPr>
            <a:xfrm>
              <a:off x="7543800" y="6705600"/>
              <a:ext cx="2226514" cy="775921"/>
              <a:chOff x="559231" y="6165264"/>
              <a:chExt cx="2226514" cy="775921"/>
            </a:xfrm>
          </p:grpSpPr>
          <p:sp>
            <p:nvSpPr>
              <p:cNvPr id="15" name="object 15"/>
              <p:cNvSpPr txBox="1"/>
              <p:nvPr/>
            </p:nvSpPr>
            <p:spPr>
              <a:xfrm>
                <a:off x="559231" y="6165264"/>
                <a:ext cx="1056005" cy="768985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L="23495" marR="550545" indent="-24130">
                  <a:lnSpc>
                    <a:spcPct val="116100"/>
                  </a:lnSpc>
                  <a:spcBef>
                    <a:spcPts val="100"/>
                  </a:spcBef>
                </a:pPr>
                <a:r>
                  <a:rPr sz="1400" b="1" spc="-10" dirty="0">
                    <a:latin typeface="Comic Sans MS"/>
                    <a:cs typeface="Comic Sans MS"/>
                  </a:rPr>
                  <a:t>but  </a:t>
                </a:r>
                <a:r>
                  <a:rPr sz="1400" b="1" spc="-5" dirty="0">
                    <a:latin typeface="Comic Sans MS"/>
                    <a:cs typeface="Comic Sans MS"/>
                  </a:rPr>
                  <a:t>achos</a:t>
                </a:r>
                <a:endParaRPr sz="1400" dirty="0">
                  <a:latin typeface="Comic Sans MS"/>
                  <a:cs typeface="Comic Sans MS"/>
                </a:endParaRPr>
              </a:p>
              <a:p>
                <a:pPr marL="23495">
                  <a:lnSpc>
                    <a:spcPct val="100000"/>
                  </a:lnSpc>
                  <a:spcBef>
                    <a:spcPts val="270"/>
                  </a:spcBef>
                </a:pPr>
                <a:r>
                  <a:rPr sz="1400" b="1" spc="-5" dirty="0">
                    <a:latin typeface="Comic Sans MS"/>
                    <a:cs typeface="Comic Sans MS"/>
                  </a:rPr>
                  <a:t>achos</a:t>
                </a:r>
                <a:r>
                  <a:rPr sz="1400" b="1" spc="-55" dirty="0">
                    <a:latin typeface="Comic Sans MS"/>
                    <a:cs typeface="Comic Sans MS"/>
                  </a:rPr>
                  <a:t> </a:t>
                </a:r>
                <a:r>
                  <a:rPr sz="1400" b="1" spc="-5" dirty="0">
                    <a:latin typeface="Comic Sans MS"/>
                    <a:cs typeface="Comic Sans MS"/>
                  </a:rPr>
                  <a:t>mae’n</a:t>
                </a:r>
                <a:endParaRPr sz="1400" dirty="0">
                  <a:latin typeface="Comic Sans MS"/>
                  <a:cs typeface="Comic Sans MS"/>
                </a:endParaRPr>
              </a:p>
            </p:txBody>
          </p:sp>
          <p:sp>
            <p:nvSpPr>
              <p:cNvPr id="16" name="object 16"/>
              <p:cNvSpPr txBox="1"/>
              <p:nvPr/>
            </p:nvSpPr>
            <p:spPr>
              <a:xfrm>
                <a:off x="1676400" y="6172200"/>
                <a:ext cx="1109345" cy="768985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R="427355" indent="-635">
                  <a:lnSpc>
                    <a:spcPct val="116100"/>
                  </a:lnSpc>
                  <a:spcBef>
                    <a:spcPts val="100"/>
                  </a:spcBef>
                </a:pPr>
                <a:r>
                  <a:rPr sz="1400" b="1" spc="-5" dirty="0">
                    <a:latin typeface="Comic Sans MS"/>
                    <a:cs typeface="Comic Sans MS"/>
                  </a:rPr>
                  <a:t>ond  because</a:t>
                </a:r>
                <a:endParaRPr sz="1400" dirty="0">
                  <a:latin typeface="Comic Sans MS"/>
                  <a:cs typeface="Comic Sans MS"/>
                </a:endParaRPr>
              </a:p>
              <a:p>
                <a:pPr marL="635">
                  <a:lnSpc>
                    <a:spcPct val="100000"/>
                  </a:lnSpc>
                  <a:spcBef>
                    <a:spcPts val="270"/>
                  </a:spcBef>
                </a:pPr>
                <a:r>
                  <a:rPr sz="1400" b="1" spc="-10" dirty="0">
                    <a:latin typeface="Comic Sans MS"/>
                    <a:cs typeface="Comic Sans MS"/>
                  </a:rPr>
                  <a:t>because </a:t>
                </a:r>
                <a:r>
                  <a:rPr sz="1400" b="1" spc="-5" dirty="0">
                    <a:latin typeface="Comic Sans MS"/>
                    <a:cs typeface="Comic Sans MS"/>
                  </a:rPr>
                  <a:t>it</a:t>
                </a:r>
                <a:r>
                  <a:rPr sz="1400" b="1" spc="-40" dirty="0">
                    <a:latin typeface="Comic Sans MS"/>
                    <a:cs typeface="Comic Sans MS"/>
                  </a:rPr>
                  <a:t> </a:t>
                </a:r>
                <a:r>
                  <a:rPr sz="1400" b="1" spc="-10" dirty="0">
                    <a:latin typeface="Comic Sans MS"/>
                    <a:cs typeface="Comic Sans MS"/>
                  </a:rPr>
                  <a:t>is</a:t>
                </a:r>
                <a:endParaRPr sz="1400" dirty="0">
                  <a:latin typeface="Comic Sans MS"/>
                  <a:cs typeface="Comic Sans MS"/>
                </a:endParaRPr>
              </a:p>
            </p:txBody>
          </p:sp>
        </p:grpSp>
      </p:grpSp>
      <p:sp>
        <p:nvSpPr>
          <p:cNvPr id="17" name="object 17"/>
          <p:cNvSpPr/>
          <p:nvPr/>
        </p:nvSpPr>
        <p:spPr>
          <a:xfrm>
            <a:off x="7920990" y="1296161"/>
            <a:ext cx="1469897" cy="1464563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937500" y="1295400"/>
            <a:ext cx="0" cy="1465580"/>
          </a:xfrm>
          <a:custGeom>
            <a:avLst/>
            <a:gdLst/>
            <a:ahLst/>
            <a:cxnLst/>
            <a:rect l="l" t="t" r="r" b="b"/>
            <a:pathLst>
              <a:path h="1465580">
                <a:moveTo>
                  <a:pt x="0" y="0"/>
                </a:moveTo>
                <a:lnTo>
                  <a:pt x="0" y="1465326"/>
                </a:lnTo>
              </a:path>
            </a:pathLst>
          </a:custGeom>
          <a:ln w="35560">
            <a:solidFill>
              <a:srgbClr val="A53F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955280" y="1312925"/>
            <a:ext cx="1400810" cy="0"/>
          </a:xfrm>
          <a:custGeom>
            <a:avLst/>
            <a:gdLst/>
            <a:ahLst/>
            <a:cxnLst/>
            <a:rect l="l" t="t" r="r" b="b"/>
            <a:pathLst>
              <a:path w="1400809">
                <a:moveTo>
                  <a:pt x="0" y="0"/>
                </a:moveTo>
                <a:lnTo>
                  <a:pt x="1400809" y="0"/>
                </a:lnTo>
              </a:path>
            </a:pathLst>
          </a:custGeom>
          <a:ln w="35052">
            <a:solidFill>
              <a:srgbClr val="A53F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9373234" y="1295400"/>
            <a:ext cx="0" cy="1465580"/>
          </a:xfrm>
          <a:custGeom>
            <a:avLst/>
            <a:gdLst/>
            <a:ahLst/>
            <a:cxnLst/>
            <a:rect l="l" t="t" r="r" b="b"/>
            <a:pathLst>
              <a:path h="1465580">
                <a:moveTo>
                  <a:pt x="0" y="0"/>
                </a:moveTo>
                <a:lnTo>
                  <a:pt x="0" y="1465326"/>
                </a:lnTo>
              </a:path>
            </a:pathLst>
          </a:custGeom>
          <a:ln w="34290">
            <a:solidFill>
              <a:srgbClr val="A53F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955280" y="2743580"/>
            <a:ext cx="1400810" cy="0"/>
          </a:xfrm>
          <a:custGeom>
            <a:avLst/>
            <a:gdLst/>
            <a:ahLst/>
            <a:cxnLst/>
            <a:rect l="l" t="t" r="r" b="b"/>
            <a:pathLst>
              <a:path w="1400809">
                <a:moveTo>
                  <a:pt x="0" y="0"/>
                </a:moveTo>
                <a:lnTo>
                  <a:pt x="1400555" y="0"/>
                </a:lnTo>
              </a:path>
            </a:pathLst>
          </a:custGeom>
          <a:ln w="34290">
            <a:solidFill>
              <a:srgbClr val="A53F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8001000" y="292099"/>
            <a:ext cx="1905000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0" dirty="0">
                <a:solidFill>
                  <a:srgbClr val="000000"/>
                </a:solidFill>
              </a:rPr>
              <a:t>Year 4</a:t>
            </a:r>
          </a:p>
        </p:txBody>
      </p:sp>
      <p:pic>
        <p:nvPicPr>
          <p:cNvPr id="27" name="Recorded Sound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7064.0453"/>
                </p14:media>
              </p:ext>
            </p:extLst>
          </p:nvPr>
        </p:nvPicPr>
        <p:blipFill>
          <a:blip r:embed="rId14" cstate="print"/>
          <a:stretch>
            <a:fillRect/>
          </a:stretch>
        </p:blipFill>
        <p:spPr>
          <a:xfrm>
            <a:off x="4953000" y="2057400"/>
            <a:ext cx="304800" cy="304800"/>
          </a:xfrm>
          <a:prstGeom prst="rect">
            <a:avLst/>
          </a:prstGeom>
        </p:spPr>
      </p:pic>
      <p:pic>
        <p:nvPicPr>
          <p:cNvPr id="46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 cstate="print"/>
          <a:stretch>
            <a:fillRect/>
          </a:stretch>
        </p:blipFill>
        <p:spPr>
          <a:xfrm>
            <a:off x="7696200" y="304800"/>
            <a:ext cx="304800" cy="304800"/>
          </a:xfrm>
          <a:prstGeom prst="rect">
            <a:avLst/>
          </a:prstGeom>
        </p:spPr>
      </p:pic>
      <p:pic>
        <p:nvPicPr>
          <p:cNvPr id="47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 cstate="print"/>
          <a:stretch>
            <a:fillRect/>
          </a:stretch>
        </p:blipFill>
        <p:spPr>
          <a:xfrm>
            <a:off x="4215984" y="5073196"/>
            <a:ext cx="304800" cy="304800"/>
          </a:xfrm>
          <a:prstGeom prst="rect">
            <a:avLst/>
          </a:prstGeom>
        </p:spPr>
      </p:pic>
      <p:pic>
        <p:nvPicPr>
          <p:cNvPr id="48" name="Recorded Soun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 cstate="print"/>
          <a:stretch>
            <a:fillRect/>
          </a:stretch>
        </p:blipFill>
        <p:spPr>
          <a:xfrm>
            <a:off x="5602859" y="5910912"/>
            <a:ext cx="304800" cy="304800"/>
          </a:xfrm>
          <a:prstGeom prst="rect">
            <a:avLst/>
          </a:prstGeom>
        </p:spPr>
      </p:pic>
      <p:pic>
        <p:nvPicPr>
          <p:cNvPr id="49" name="Recorded Sound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9">
                  <p14:trim end="3431.9773"/>
                </p14:media>
              </p:ext>
            </p:extLst>
          </p:nvPr>
        </p:nvPicPr>
        <p:blipFill>
          <a:blip r:embed="rId15" cstate="print"/>
          <a:stretch>
            <a:fillRect/>
          </a:stretch>
        </p:blipFill>
        <p:spPr>
          <a:xfrm>
            <a:off x="3126105" y="2743580"/>
            <a:ext cx="304800" cy="304800"/>
          </a:xfrm>
          <a:prstGeom prst="rect">
            <a:avLst/>
          </a:prstGeom>
        </p:spPr>
      </p:pic>
      <p:pic>
        <p:nvPicPr>
          <p:cNvPr id="61" name="Recorded Sound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9248.0453"/>
                </p14:media>
              </p:ext>
            </p:extLst>
          </p:nvPr>
        </p:nvPicPr>
        <p:blipFill>
          <a:blip r:embed="rId14" cstate="print"/>
          <a:stretch>
            <a:fillRect/>
          </a:stretch>
        </p:blipFill>
        <p:spPr>
          <a:xfrm>
            <a:off x="2819400" y="1143000"/>
            <a:ext cx="304800" cy="304800"/>
          </a:xfrm>
          <a:prstGeom prst="rect">
            <a:avLst/>
          </a:prstGeom>
        </p:spPr>
      </p:pic>
      <p:pic>
        <p:nvPicPr>
          <p:cNvPr id="62" name="Recorded Sound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 cstate="print"/>
          <a:stretch>
            <a:fillRect/>
          </a:stretch>
        </p:blipFill>
        <p:spPr>
          <a:xfrm>
            <a:off x="7391400" y="4341876"/>
            <a:ext cx="304800" cy="304800"/>
          </a:xfrm>
          <a:prstGeom prst="rect">
            <a:avLst/>
          </a:prstGeom>
        </p:spPr>
      </p:pic>
      <p:pic>
        <p:nvPicPr>
          <p:cNvPr id="64" name="Recorded Sound">
            <a:hlinkClick r:id="" action="ppaction://media"/>
          </p:cNvPr>
          <p:cNvPicPr>
            <a:picLocks noChangeAspect="1"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5" cstate="print"/>
          <a:stretch>
            <a:fillRect/>
          </a:stretch>
        </p:blipFill>
        <p:spPr>
          <a:xfrm>
            <a:off x="5257800" y="3573512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711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76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2550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6420" fill="hold"/>
                                        <p:tgtEl>
                                          <p:spTgt spid="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7780" fill="hold"/>
                                        <p:tgtEl>
                                          <p:spTgt spid="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498" fill="hold"/>
                                        <p:tgtEl>
                                          <p:spTgt spid="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9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492" fill="hold"/>
                                        <p:tgtEl>
                                          <p:spTgt spid="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2740" fill="hold"/>
                                        <p:tgtEl>
                                          <p:spTgt spid="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2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7929" fill="hold"/>
                                        <p:tgtEl>
                                          <p:spTgt spid="6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18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15645" y="215645"/>
            <a:ext cx="9648825" cy="7344409"/>
          </a:xfrm>
          <a:custGeom>
            <a:avLst/>
            <a:gdLst/>
            <a:ahLst/>
            <a:cxnLst/>
            <a:rect l="l" t="t" r="r" b="b"/>
            <a:pathLst>
              <a:path w="9648825" h="7344409">
                <a:moveTo>
                  <a:pt x="0" y="0"/>
                </a:moveTo>
                <a:lnTo>
                  <a:pt x="0" y="7344156"/>
                </a:lnTo>
                <a:lnTo>
                  <a:pt x="9648444" y="7344156"/>
                </a:lnTo>
                <a:lnTo>
                  <a:pt x="9648444" y="0"/>
                </a:lnTo>
                <a:lnTo>
                  <a:pt x="0" y="0"/>
                </a:lnTo>
                <a:close/>
              </a:path>
            </a:pathLst>
          </a:custGeom>
          <a:solidFill>
            <a:srgbClr val="F6F29E">
              <a:alpha val="97999"/>
            </a:srgbClr>
          </a:solidFill>
        </p:spPr>
        <p:txBody>
          <a:bodyPr wrap="square" lIns="0" tIns="0" rIns="0" bIns="0" rtlCol="0"/>
          <a:lstStyle/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661035" lvl="1" indent="-191135">
              <a:spcBef>
                <a:spcPts val="305"/>
              </a:spcBef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1642110" lvl="4" indent="-191770">
              <a:lnSpc>
                <a:spcPct val="100000"/>
              </a:lnSpc>
              <a:spcBef>
                <a:spcPts val="209"/>
              </a:spcBef>
              <a:buFont typeface="Comic Sans MS"/>
              <a:buChar char="▪"/>
              <a:tabLst>
                <a:tab pos="16427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1642110" lvl="4" indent="-191770">
              <a:lnSpc>
                <a:spcPct val="100000"/>
              </a:lnSpc>
              <a:spcBef>
                <a:spcPts val="209"/>
              </a:spcBef>
              <a:buFont typeface="Comic Sans MS"/>
              <a:buChar char="▪"/>
              <a:tabLst>
                <a:tab pos="16427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1642110" lvl="4" indent="-191770">
              <a:lnSpc>
                <a:spcPct val="100000"/>
              </a:lnSpc>
              <a:spcBef>
                <a:spcPts val="209"/>
              </a:spcBef>
              <a:buFont typeface="Comic Sans MS"/>
              <a:buChar char="▪"/>
              <a:tabLst>
                <a:tab pos="16427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324225">
              <a:lnSpc>
                <a:spcPct val="100000"/>
              </a:lnSpc>
              <a:spcBef>
                <a:spcPts val="210"/>
              </a:spcBef>
            </a:pP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34950" y="215645"/>
            <a:ext cx="0" cy="7344409"/>
          </a:xfrm>
          <a:custGeom>
            <a:avLst/>
            <a:gdLst/>
            <a:ahLst/>
            <a:cxnLst/>
            <a:rect l="l" t="t" r="r" b="b"/>
            <a:pathLst>
              <a:path h="7344409">
                <a:moveTo>
                  <a:pt x="0" y="0"/>
                </a:moveTo>
                <a:lnTo>
                  <a:pt x="0" y="734415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4000" y="234695"/>
            <a:ext cx="9571990" cy="0"/>
          </a:xfrm>
          <a:custGeom>
            <a:avLst/>
            <a:gdLst/>
            <a:ahLst/>
            <a:cxnLst/>
            <a:rect l="l" t="t" r="r" b="b"/>
            <a:pathLst>
              <a:path w="9571990">
                <a:moveTo>
                  <a:pt x="0" y="0"/>
                </a:moveTo>
                <a:lnTo>
                  <a:pt x="9571990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845040" y="215645"/>
            <a:ext cx="0" cy="7344409"/>
          </a:xfrm>
          <a:custGeom>
            <a:avLst/>
            <a:gdLst/>
            <a:ahLst/>
            <a:cxnLst/>
            <a:rect l="l" t="t" r="r" b="b"/>
            <a:pathLst>
              <a:path h="7344409">
                <a:moveTo>
                  <a:pt x="0" y="0"/>
                </a:moveTo>
                <a:lnTo>
                  <a:pt x="0" y="734415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53745" y="7540752"/>
            <a:ext cx="9572625" cy="0"/>
          </a:xfrm>
          <a:custGeom>
            <a:avLst/>
            <a:gdLst/>
            <a:ahLst/>
            <a:cxnLst/>
            <a:rect l="l" t="t" r="r" b="b"/>
            <a:pathLst>
              <a:path w="9572625">
                <a:moveTo>
                  <a:pt x="0" y="0"/>
                </a:moveTo>
                <a:lnTo>
                  <a:pt x="9572244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04800" y="304800"/>
            <a:ext cx="9360535" cy="3909404"/>
          </a:xfrm>
          <a:prstGeom prst="rect">
            <a:avLst/>
          </a:prstGeom>
        </p:spPr>
        <p:txBody>
          <a:bodyPr vert="horz" wrap="square" lIns="0" tIns="38735" rIns="0" bIns="0" rtlCol="0">
            <a:spAutoFit/>
          </a:bodyPr>
          <a:lstStyle/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1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10" dirty="0" err="1">
                <a:latin typeface="Comic Sans MS"/>
                <a:cs typeface="Comic Sans MS"/>
              </a:rPr>
              <a:t>He/She</a:t>
            </a:r>
            <a:r>
              <a:rPr sz="1400" b="1" spc="-10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likes/loves</a:t>
            </a:r>
            <a:r>
              <a:rPr sz="1400" b="1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[noun/verb]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Mae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e’n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/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hoffi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/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dwlu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ar</a:t>
            </a:r>
            <a:r>
              <a:rPr lang="en-GB" sz="1400" b="1" spc="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[noun/verb]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i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50" i="1" spc="-30" dirty="0">
                <a:latin typeface="Comic Sans MS"/>
                <a:cs typeface="Comic Sans MS"/>
              </a:rPr>
              <a:t>[Sam] </a:t>
            </a:r>
            <a:r>
              <a:rPr sz="1400" b="1" spc="-5" dirty="0">
                <a:latin typeface="Comic Sans MS"/>
                <a:cs typeface="Comic Sans MS"/>
              </a:rPr>
              <a:t>likes </a:t>
            </a:r>
            <a:r>
              <a:rPr sz="1450" i="1" spc="-30" dirty="0">
                <a:latin typeface="Comic Sans MS"/>
                <a:cs typeface="Comic Sans MS"/>
              </a:rPr>
              <a:t>[noun/verb] </a:t>
            </a:r>
            <a:r>
              <a:rPr sz="1400" b="1" spc="-5" dirty="0">
                <a:latin typeface="Comic Sans MS"/>
                <a:cs typeface="Comic Sans MS"/>
              </a:rPr>
              <a:t>but he/she does not like</a:t>
            </a:r>
            <a:r>
              <a:rPr sz="1400" b="1" spc="-36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[noun/verb]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Mae </a:t>
            </a:r>
            <a:r>
              <a:rPr lang="en-GB" sz="1450" i="1" spc="-35" dirty="0">
                <a:solidFill>
                  <a:srgbClr val="FF0000"/>
                </a:solidFill>
                <a:latin typeface="Comic Sans MS"/>
                <a:cs typeface="Comic Sans MS"/>
              </a:rPr>
              <a:t>[Sam]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hoffi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[noun/verb]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ond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dydy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e/hi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hoffi</a:t>
            </a:r>
            <a:r>
              <a:rPr lang="en-GB" sz="1400" b="1" spc="-3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[noun/verb]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What’s the matter with</a:t>
            </a:r>
            <a:r>
              <a:rPr sz="1400" b="1" spc="-1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[Sam]</a:t>
            </a:r>
            <a:r>
              <a:rPr sz="1400" b="1" spc="-25" dirty="0">
                <a:latin typeface="Comic Sans MS"/>
                <a:cs typeface="Comic Sans MS"/>
              </a:rPr>
              <a:t>?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Beth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sy’n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bod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ar</a:t>
            </a:r>
            <a:r>
              <a:rPr lang="en-GB" sz="1400" b="1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[Sam]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i="1" spc="-1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50" i="1" spc="-15" dirty="0">
                <a:latin typeface="Comic Sans MS"/>
                <a:cs typeface="Comic Sans MS"/>
              </a:rPr>
              <a:t>[Sam]</a:t>
            </a:r>
            <a:r>
              <a:rPr sz="1400" b="1" spc="-15" dirty="0">
                <a:latin typeface="Comic Sans MS"/>
                <a:cs typeface="Comic Sans MS"/>
              </a:rPr>
              <a:t>/He/She </a:t>
            </a:r>
            <a:r>
              <a:rPr sz="1400" b="1" spc="-5" dirty="0">
                <a:latin typeface="Comic Sans MS"/>
                <a:cs typeface="Comic Sans MS"/>
              </a:rPr>
              <a:t>has a bad </a:t>
            </a:r>
            <a:r>
              <a:rPr sz="1450" i="1" spc="-35" dirty="0">
                <a:latin typeface="Comic Sans MS"/>
                <a:cs typeface="Comic Sans MS"/>
              </a:rPr>
              <a:t>[body</a:t>
            </a:r>
            <a:r>
              <a:rPr sz="1450" i="1" dirty="0">
                <a:latin typeface="Comic Sans MS"/>
                <a:cs typeface="Comic Sans MS"/>
              </a:rPr>
              <a:t> </a:t>
            </a:r>
            <a:r>
              <a:rPr sz="1450" i="1" spc="-20" dirty="0">
                <a:latin typeface="Comic Sans MS"/>
                <a:cs typeface="Comic Sans MS"/>
              </a:rPr>
              <a:t>part]</a:t>
            </a:r>
            <a:r>
              <a:rPr sz="1400" b="1" spc="-20" dirty="0">
                <a:latin typeface="Comic Sans MS"/>
                <a:cs typeface="Comic Sans MS"/>
              </a:rPr>
              <a:t>.</a:t>
            </a:r>
            <a:endParaRPr lang="en-GB" sz="1400" b="1" spc="-20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Mae </a:t>
            </a:r>
            <a:r>
              <a:rPr lang="en-GB" sz="1450" i="1" spc="-35" dirty="0">
                <a:solidFill>
                  <a:srgbClr val="FF0000"/>
                </a:solidFill>
                <a:latin typeface="Comic Sans MS"/>
                <a:cs typeface="Comic Sans MS"/>
              </a:rPr>
              <a:t>[body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part]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tost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gyda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15" dirty="0">
                <a:solidFill>
                  <a:srgbClr val="FF0000"/>
                </a:solidFill>
                <a:latin typeface="Comic Sans MS"/>
                <a:cs typeface="Comic Sans MS"/>
              </a:rPr>
              <a:t>[Sam]</a:t>
            </a:r>
            <a:r>
              <a:rPr lang="en-GB" sz="1400" b="1" spc="-15" dirty="0">
                <a:solidFill>
                  <a:srgbClr val="FF0000"/>
                </a:solidFill>
                <a:latin typeface="Comic Sans MS"/>
                <a:cs typeface="Comic Sans MS"/>
              </a:rPr>
              <a:t>/</a:t>
            </a:r>
            <a:r>
              <a:rPr lang="en-GB" sz="1400" b="1" spc="-15" dirty="0" err="1" smtClean="0">
                <a:solidFill>
                  <a:srgbClr val="FF0000"/>
                </a:solidFill>
                <a:latin typeface="Comic Sans MS"/>
                <a:cs typeface="Comic Sans MS"/>
              </a:rPr>
              <a:t>fe</a:t>
            </a:r>
            <a:r>
              <a:rPr lang="en-GB" sz="1400" b="1" spc="-15" dirty="0" smtClean="0">
                <a:solidFill>
                  <a:srgbClr val="FF0000"/>
                </a:solidFill>
                <a:latin typeface="Comic Sans MS"/>
                <a:cs typeface="Comic Sans MS"/>
              </a:rPr>
              <a:t>/hi</a:t>
            </a:r>
          </a:p>
          <a:p>
            <a:pPr marL="12700">
              <a:spcBef>
                <a:spcPts val="305"/>
              </a:spcBef>
              <a:tabLst>
                <a:tab pos="204470" algn="l"/>
              </a:tabLst>
            </a:pPr>
            <a:r>
              <a:rPr lang="en-GB" sz="1400" b="1" spc="-190" dirty="0" smtClean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50" i="1" spc="-25" dirty="0">
                <a:latin typeface="Comic Sans MS"/>
                <a:cs typeface="Comic Sans MS"/>
              </a:rPr>
              <a:t>[Sam] </a:t>
            </a:r>
            <a:r>
              <a:rPr sz="1400" b="1" spc="-5" dirty="0">
                <a:latin typeface="Comic Sans MS"/>
                <a:cs typeface="Comic Sans MS"/>
              </a:rPr>
              <a:t>has</a:t>
            </a:r>
            <a:r>
              <a:rPr sz="1400" b="1" spc="-22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[illness]</a:t>
            </a:r>
            <a:endParaRPr lang="en-GB" sz="1450" i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Mae </a:t>
            </a:r>
            <a:r>
              <a:rPr lang="en-GB" sz="16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[illness]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ar</a:t>
            </a:r>
            <a:r>
              <a:rPr lang="en-GB" sz="1400" b="1" spc="-19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6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[Sam]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sz="1450" dirty="0">
              <a:latin typeface="Comic Sans MS"/>
              <a:cs typeface="Comic Sans MS"/>
            </a:endParaRPr>
          </a:p>
        </p:txBody>
      </p:sp>
      <p:grpSp>
        <p:nvGrpSpPr>
          <p:cNvPr id="60" name="Group 59"/>
          <p:cNvGrpSpPr/>
          <p:nvPr/>
        </p:nvGrpSpPr>
        <p:grpSpPr>
          <a:xfrm>
            <a:off x="7086600" y="5943600"/>
            <a:ext cx="2387346" cy="1172464"/>
            <a:chOff x="7391400" y="6599936"/>
            <a:chExt cx="2387346" cy="1172464"/>
          </a:xfrm>
        </p:grpSpPr>
        <p:sp>
          <p:nvSpPr>
            <p:cNvPr id="10" name="object 10"/>
            <p:cNvSpPr/>
            <p:nvPr/>
          </p:nvSpPr>
          <p:spPr>
            <a:xfrm>
              <a:off x="7391400" y="6599936"/>
              <a:ext cx="2387346" cy="1172464"/>
            </a:xfrm>
            <a:custGeom>
              <a:avLst/>
              <a:gdLst/>
              <a:ahLst/>
              <a:cxnLst/>
              <a:rect l="l" t="t" r="r" b="b"/>
              <a:pathLst>
                <a:path w="3023870" h="1224279">
                  <a:moveTo>
                    <a:pt x="0" y="0"/>
                  </a:moveTo>
                  <a:lnTo>
                    <a:pt x="0" y="1223771"/>
                  </a:lnTo>
                  <a:lnTo>
                    <a:pt x="3023616" y="1223771"/>
                  </a:lnTo>
                  <a:lnTo>
                    <a:pt x="30236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EE7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grpSp>
          <p:nvGrpSpPr>
            <p:cNvPr id="59" name="Group 58"/>
            <p:cNvGrpSpPr/>
            <p:nvPr/>
          </p:nvGrpSpPr>
          <p:grpSpPr>
            <a:xfrm>
              <a:off x="7543800" y="6705600"/>
              <a:ext cx="2226514" cy="775921"/>
              <a:chOff x="559231" y="6165264"/>
              <a:chExt cx="2226514" cy="775921"/>
            </a:xfrm>
          </p:grpSpPr>
          <p:sp>
            <p:nvSpPr>
              <p:cNvPr id="15" name="object 15"/>
              <p:cNvSpPr txBox="1"/>
              <p:nvPr/>
            </p:nvSpPr>
            <p:spPr>
              <a:xfrm>
                <a:off x="559231" y="6165264"/>
                <a:ext cx="1056005" cy="768985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L="23495" marR="550545" indent="-24130">
                  <a:lnSpc>
                    <a:spcPct val="116100"/>
                  </a:lnSpc>
                  <a:spcBef>
                    <a:spcPts val="100"/>
                  </a:spcBef>
                </a:pPr>
                <a:r>
                  <a:rPr sz="1400" b="1" spc="-10" dirty="0">
                    <a:latin typeface="Comic Sans MS"/>
                    <a:cs typeface="Comic Sans MS"/>
                  </a:rPr>
                  <a:t>but  </a:t>
                </a:r>
                <a:r>
                  <a:rPr sz="1400" b="1" spc="-5" dirty="0">
                    <a:latin typeface="Comic Sans MS"/>
                    <a:cs typeface="Comic Sans MS"/>
                  </a:rPr>
                  <a:t>achos</a:t>
                </a:r>
                <a:endParaRPr sz="1400" dirty="0">
                  <a:latin typeface="Comic Sans MS"/>
                  <a:cs typeface="Comic Sans MS"/>
                </a:endParaRPr>
              </a:p>
              <a:p>
                <a:pPr marL="23495">
                  <a:lnSpc>
                    <a:spcPct val="100000"/>
                  </a:lnSpc>
                  <a:spcBef>
                    <a:spcPts val="270"/>
                  </a:spcBef>
                </a:pPr>
                <a:r>
                  <a:rPr sz="1400" b="1" spc="-5" dirty="0">
                    <a:latin typeface="Comic Sans MS"/>
                    <a:cs typeface="Comic Sans MS"/>
                  </a:rPr>
                  <a:t>achos</a:t>
                </a:r>
                <a:r>
                  <a:rPr sz="1400" b="1" spc="-55" dirty="0">
                    <a:latin typeface="Comic Sans MS"/>
                    <a:cs typeface="Comic Sans MS"/>
                  </a:rPr>
                  <a:t> </a:t>
                </a:r>
                <a:r>
                  <a:rPr sz="1400" b="1" spc="-5" dirty="0">
                    <a:latin typeface="Comic Sans MS"/>
                    <a:cs typeface="Comic Sans MS"/>
                  </a:rPr>
                  <a:t>mae’n</a:t>
                </a:r>
                <a:endParaRPr sz="1400" dirty="0">
                  <a:latin typeface="Comic Sans MS"/>
                  <a:cs typeface="Comic Sans MS"/>
                </a:endParaRPr>
              </a:p>
            </p:txBody>
          </p:sp>
          <p:sp>
            <p:nvSpPr>
              <p:cNvPr id="16" name="object 16"/>
              <p:cNvSpPr txBox="1"/>
              <p:nvPr/>
            </p:nvSpPr>
            <p:spPr>
              <a:xfrm>
                <a:off x="1676400" y="6172200"/>
                <a:ext cx="1109345" cy="768985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R="427355" indent="-635">
                  <a:lnSpc>
                    <a:spcPct val="116100"/>
                  </a:lnSpc>
                  <a:spcBef>
                    <a:spcPts val="100"/>
                  </a:spcBef>
                </a:pPr>
                <a:r>
                  <a:rPr sz="1400" b="1" spc="-5" dirty="0">
                    <a:latin typeface="Comic Sans MS"/>
                    <a:cs typeface="Comic Sans MS"/>
                  </a:rPr>
                  <a:t>ond  because</a:t>
                </a:r>
                <a:endParaRPr sz="1400" dirty="0">
                  <a:latin typeface="Comic Sans MS"/>
                  <a:cs typeface="Comic Sans MS"/>
                </a:endParaRPr>
              </a:p>
              <a:p>
                <a:pPr marL="635">
                  <a:lnSpc>
                    <a:spcPct val="100000"/>
                  </a:lnSpc>
                  <a:spcBef>
                    <a:spcPts val="270"/>
                  </a:spcBef>
                </a:pPr>
                <a:r>
                  <a:rPr sz="1400" b="1" spc="-10" dirty="0">
                    <a:latin typeface="Comic Sans MS"/>
                    <a:cs typeface="Comic Sans MS"/>
                  </a:rPr>
                  <a:t>because </a:t>
                </a:r>
                <a:r>
                  <a:rPr sz="1400" b="1" spc="-5" dirty="0">
                    <a:latin typeface="Comic Sans MS"/>
                    <a:cs typeface="Comic Sans MS"/>
                  </a:rPr>
                  <a:t>it</a:t>
                </a:r>
                <a:r>
                  <a:rPr sz="1400" b="1" spc="-40" dirty="0">
                    <a:latin typeface="Comic Sans MS"/>
                    <a:cs typeface="Comic Sans MS"/>
                  </a:rPr>
                  <a:t> </a:t>
                </a:r>
                <a:r>
                  <a:rPr sz="1400" b="1" spc="-10" dirty="0">
                    <a:latin typeface="Comic Sans MS"/>
                    <a:cs typeface="Comic Sans MS"/>
                  </a:rPr>
                  <a:t>is</a:t>
                </a:r>
                <a:endParaRPr sz="1400" dirty="0">
                  <a:latin typeface="Comic Sans MS"/>
                  <a:cs typeface="Comic Sans MS"/>
                </a:endParaRPr>
              </a:p>
            </p:txBody>
          </p:sp>
        </p:grpSp>
      </p:grpSp>
      <p:sp>
        <p:nvSpPr>
          <p:cNvPr id="17" name="object 17"/>
          <p:cNvSpPr/>
          <p:nvPr/>
        </p:nvSpPr>
        <p:spPr>
          <a:xfrm>
            <a:off x="7920990" y="1296161"/>
            <a:ext cx="1469897" cy="1464563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937500" y="1295400"/>
            <a:ext cx="0" cy="1465580"/>
          </a:xfrm>
          <a:custGeom>
            <a:avLst/>
            <a:gdLst/>
            <a:ahLst/>
            <a:cxnLst/>
            <a:rect l="l" t="t" r="r" b="b"/>
            <a:pathLst>
              <a:path h="1465580">
                <a:moveTo>
                  <a:pt x="0" y="0"/>
                </a:moveTo>
                <a:lnTo>
                  <a:pt x="0" y="1465326"/>
                </a:lnTo>
              </a:path>
            </a:pathLst>
          </a:custGeom>
          <a:ln w="35560">
            <a:solidFill>
              <a:srgbClr val="A53F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955280" y="1312925"/>
            <a:ext cx="1400810" cy="0"/>
          </a:xfrm>
          <a:custGeom>
            <a:avLst/>
            <a:gdLst/>
            <a:ahLst/>
            <a:cxnLst/>
            <a:rect l="l" t="t" r="r" b="b"/>
            <a:pathLst>
              <a:path w="1400809">
                <a:moveTo>
                  <a:pt x="0" y="0"/>
                </a:moveTo>
                <a:lnTo>
                  <a:pt x="1400809" y="0"/>
                </a:lnTo>
              </a:path>
            </a:pathLst>
          </a:custGeom>
          <a:ln w="35052">
            <a:solidFill>
              <a:srgbClr val="A53F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9373234" y="1295400"/>
            <a:ext cx="0" cy="1465580"/>
          </a:xfrm>
          <a:custGeom>
            <a:avLst/>
            <a:gdLst/>
            <a:ahLst/>
            <a:cxnLst/>
            <a:rect l="l" t="t" r="r" b="b"/>
            <a:pathLst>
              <a:path h="1465580">
                <a:moveTo>
                  <a:pt x="0" y="0"/>
                </a:moveTo>
                <a:lnTo>
                  <a:pt x="0" y="1465326"/>
                </a:lnTo>
              </a:path>
            </a:pathLst>
          </a:custGeom>
          <a:ln w="34290">
            <a:solidFill>
              <a:srgbClr val="A53F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955280" y="2743580"/>
            <a:ext cx="1400810" cy="0"/>
          </a:xfrm>
          <a:custGeom>
            <a:avLst/>
            <a:gdLst/>
            <a:ahLst/>
            <a:cxnLst/>
            <a:rect l="l" t="t" r="r" b="b"/>
            <a:pathLst>
              <a:path w="1400809">
                <a:moveTo>
                  <a:pt x="0" y="0"/>
                </a:moveTo>
                <a:lnTo>
                  <a:pt x="1400555" y="0"/>
                </a:lnTo>
              </a:path>
            </a:pathLst>
          </a:custGeom>
          <a:ln w="34290">
            <a:solidFill>
              <a:srgbClr val="A53F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8001000" y="292099"/>
            <a:ext cx="1905000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0" dirty="0">
                <a:solidFill>
                  <a:srgbClr val="000000"/>
                </a:solidFill>
              </a:rPr>
              <a:t>Year 4</a:t>
            </a:r>
          </a:p>
        </p:txBody>
      </p:sp>
      <p:pic>
        <p:nvPicPr>
          <p:cNvPr id="3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3" cstate="print"/>
          <a:stretch>
            <a:fillRect/>
          </a:stretch>
        </p:blipFill>
        <p:spPr>
          <a:xfrm>
            <a:off x="6019800" y="1295400"/>
            <a:ext cx="304800" cy="304800"/>
          </a:xfrm>
          <a:prstGeom prst="rect">
            <a:avLst/>
          </a:prstGeom>
        </p:spPr>
      </p:pic>
      <p:pic>
        <p:nvPicPr>
          <p:cNvPr id="41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3" cstate="print"/>
          <a:stretch>
            <a:fillRect/>
          </a:stretch>
        </p:blipFill>
        <p:spPr>
          <a:xfrm>
            <a:off x="3048000" y="2418280"/>
            <a:ext cx="304800" cy="304800"/>
          </a:xfrm>
          <a:prstGeom prst="rect">
            <a:avLst/>
          </a:prstGeom>
        </p:spPr>
      </p:pic>
      <p:pic>
        <p:nvPicPr>
          <p:cNvPr id="43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3" cstate="print"/>
          <a:stretch>
            <a:fillRect/>
          </a:stretch>
        </p:blipFill>
        <p:spPr>
          <a:xfrm>
            <a:off x="4495800" y="2971800"/>
            <a:ext cx="304800" cy="304800"/>
          </a:xfrm>
          <a:prstGeom prst="rect">
            <a:avLst/>
          </a:prstGeom>
        </p:spPr>
      </p:pic>
      <p:pic>
        <p:nvPicPr>
          <p:cNvPr id="45" name="Recorded Soun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3" cstate="print"/>
          <a:stretch>
            <a:fillRect/>
          </a:stretch>
        </p:blipFill>
        <p:spPr>
          <a:xfrm>
            <a:off x="2770956" y="3874143"/>
            <a:ext cx="304800" cy="304800"/>
          </a:xfrm>
          <a:prstGeom prst="rect">
            <a:avLst/>
          </a:prstGeom>
        </p:spPr>
      </p:pic>
      <p:pic>
        <p:nvPicPr>
          <p:cNvPr id="53" name="Recorded Sound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4038600" y="685800"/>
            <a:ext cx="304800" cy="304800"/>
          </a:xfrm>
          <a:prstGeom prst="rect">
            <a:avLst/>
          </a:prstGeom>
        </p:spPr>
      </p:pic>
      <p:pic>
        <p:nvPicPr>
          <p:cNvPr id="54" name="Recorded Sound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4572000" y="685800"/>
            <a:ext cx="304800" cy="304800"/>
          </a:xfrm>
          <a:prstGeom prst="rect">
            <a:avLst/>
          </a:prstGeom>
        </p:spPr>
      </p:pic>
      <p:pic>
        <p:nvPicPr>
          <p:cNvPr id="55" name="Recorded Sound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5181600" y="685800"/>
            <a:ext cx="304800" cy="304800"/>
          </a:xfrm>
          <a:prstGeom prst="rect">
            <a:avLst/>
          </a:prstGeom>
        </p:spPr>
      </p:pic>
      <p:pic>
        <p:nvPicPr>
          <p:cNvPr id="56" name="Recorded Sound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5638800" y="685800"/>
            <a:ext cx="304800" cy="304800"/>
          </a:xfrm>
          <a:prstGeom prst="rect">
            <a:avLst/>
          </a:prstGeom>
        </p:spPr>
      </p:pic>
      <p:pic>
        <p:nvPicPr>
          <p:cNvPr id="57" name="Recorded Sound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6553200" y="1295400"/>
            <a:ext cx="304800" cy="304800"/>
          </a:xfrm>
          <a:prstGeom prst="rect">
            <a:avLst/>
          </a:prstGeom>
        </p:spPr>
      </p:pic>
      <p:pic>
        <p:nvPicPr>
          <p:cNvPr id="58" name="Recorded Sound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4029075" y="3006213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00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830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529" fill="hold"/>
                                        <p:tgtEl>
                                          <p:spTgt spid="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3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950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060" fill="hold"/>
                                        <p:tgtEl>
                                          <p:spTgt spid="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4100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4840" fill="hold"/>
                                        <p:tgtEl>
                                          <p:spTgt spid="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5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4490" fill="hold"/>
                                        <p:tgtEl>
                                          <p:spTgt spid="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6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9790" fill="hold"/>
                                        <p:tgtEl>
                                          <p:spTgt spid="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audio>
              <p:cMediaNode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7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4340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audio>
              <p:cMediaNode>
                <p:cTn id="6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0" y="0"/>
            <a:ext cx="10058400" cy="7772400"/>
          </a:xfrm>
          <a:custGeom>
            <a:avLst/>
            <a:gdLst/>
            <a:ahLst/>
            <a:cxnLst/>
            <a:rect l="l" t="t" r="r" b="b"/>
            <a:pathLst>
              <a:path w="9648825" h="7344409">
                <a:moveTo>
                  <a:pt x="0" y="0"/>
                </a:moveTo>
                <a:lnTo>
                  <a:pt x="0" y="7344156"/>
                </a:lnTo>
                <a:lnTo>
                  <a:pt x="9648444" y="7344156"/>
                </a:lnTo>
                <a:lnTo>
                  <a:pt x="9648444" y="0"/>
                </a:lnTo>
                <a:lnTo>
                  <a:pt x="0" y="0"/>
                </a:lnTo>
                <a:close/>
              </a:path>
            </a:pathLst>
          </a:custGeom>
          <a:solidFill>
            <a:srgbClr val="F6F29E">
              <a:alpha val="97999"/>
            </a:srgbClr>
          </a:solidFill>
        </p:spPr>
        <p:txBody>
          <a:bodyPr wrap="square" lIns="0" tIns="0" rIns="0" bIns="0" rtlCol="0"/>
          <a:lstStyle/>
          <a:p>
            <a:pPr marL="203835" indent="-191135">
              <a:lnSpc>
                <a:spcPct val="100000"/>
              </a:lnSpc>
              <a:spcBef>
                <a:spcPts val="310"/>
              </a:spcBef>
              <a:buFont typeface="Comic Sans MS"/>
              <a:buChar char="▪"/>
              <a:tabLst>
                <a:tab pos="204470" algn="l"/>
              </a:tabLst>
            </a:pPr>
            <a:endParaRPr lang="es-ES" sz="1400" dirty="0">
              <a:solidFill>
                <a:srgbClr val="FF0000"/>
              </a:solidFill>
              <a:latin typeface="Comic Sans MS"/>
              <a:cs typeface="Comic Sans MS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09600" y="685800"/>
            <a:ext cx="7239000" cy="56553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GB" sz="1400" b="1" dirty="0">
                <a:latin typeface="Comic Sans MS" pitchFamily="66" charset="0"/>
              </a:rPr>
              <a:t>Why do you want </a:t>
            </a:r>
            <a:r>
              <a:rPr lang="en-GB" sz="1400" b="1" i="1" dirty="0">
                <a:latin typeface="Comic Sans MS" pitchFamily="66" charset="0"/>
              </a:rPr>
              <a:t>[</a:t>
            </a:r>
            <a:r>
              <a:rPr lang="en-GB" sz="1400" i="1" dirty="0">
                <a:latin typeface="Comic Sans MS" pitchFamily="66" charset="0"/>
              </a:rPr>
              <a:t>noun/verb</a:t>
            </a:r>
            <a:r>
              <a:rPr lang="en-GB" sz="1400" b="1" i="1" dirty="0">
                <a:latin typeface="Comic Sans MS" pitchFamily="66" charset="0"/>
              </a:rPr>
              <a:t>]?</a:t>
            </a:r>
          </a:p>
          <a:p>
            <a:pPr>
              <a:buFont typeface="Wingdings" pitchFamily="2" charset="2"/>
              <a:buChar char="§"/>
            </a:pPr>
            <a:r>
              <a:rPr lang="en-GB" sz="1400" b="1" dirty="0">
                <a:solidFill>
                  <a:srgbClr val="FF0000"/>
                </a:solidFill>
                <a:latin typeface="Comic Sans MS" pitchFamily="66" charset="0"/>
              </a:rPr>
              <a:t>Pam </a:t>
            </a:r>
            <a:r>
              <a:rPr lang="en-GB" sz="1400" b="1" dirty="0" err="1">
                <a:solidFill>
                  <a:srgbClr val="FF0000"/>
                </a:solidFill>
                <a:latin typeface="Comic Sans MS" pitchFamily="66" charset="0"/>
              </a:rPr>
              <a:t>wyt</a:t>
            </a:r>
            <a:r>
              <a:rPr lang="en-GB" sz="1400" b="1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GB" sz="1400" b="1" dirty="0" err="1">
                <a:solidFill>
                  <a:srgbClr val="FF0000"/>
                </a:solidFill>
                <a:latin typeface="Comic Sans MS" pitchFamily="66" charset="0"/>
              </a:rPr>
              <a:t>ti</a:t>
            </a:r>
            <a:r>
              <a:rPr lang="en-GB" sz="1400" b="1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GB" sz="1400" b="1" dirty="0" err="1">
                <a:solidFill>
                  <a:srgbClr val="FF0000"/>
                </a:solidFill>
                <a:latin typeface="Comic Sans MS" pitchFamily="66" charset="0"/>
              </a:rPr>
              <a:t>eisiau</a:t>
            </a:r>
            <a:r>
              <a:rPr lang="en-GB" sz="1400" b="1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GB" sz="1400" b="1" i="1" dirty="0">
                <a:solidFill>
                  <a:srgbClr val="FF0000"/>
                </a:solidFill>
                <a:latin typeface="Comic Sans MS" pitchFamily="66" charset="0"/>
              </a:rPr>
              <a:t>[</a:t>
            </a:r>
            <a:r>
              <a:rPr lang="en-GB" sz="1400" i="1" dirty="0">
                <a:solidFill>
                  <a:srgbClr val="FF0000"/>
                </a:solidFill>
                <a:latin typeface="Comic Sans MS" pitchFamily="66" charset="0"/>
              </a:rPr>
              <a:t>noun/verb</a:t>
            </a:r>
            <a:r>
              <a:rPr lang="en-GB" sz="1400" b="1" i="1" dirty="0">
                <a:solidFill>
                  <a:srgbClr val="FF0000"/>
                </a:solidFill>
                <a:latin typeface="Comic Sans MS" pitchFamily="66" charset="0"/>
              </a:rPr>
              <a:t>]?</a:t>
            </a:r>
          </a:p>
          <a:p>
            <a:pPr>
              <a:buFont typeface="Wingdings" pitchFamily="2" charset="2"/>
              <a:buChar char="§"/>
            </a:pPr>
            <a:endParaRPr lang="en-GB" sz="1400" b="1" i="1" dirty="0"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400" b="1" dirty="0">
                <a:latin typeface="Comic Sans MS" pitchFamily="66" charset="0"/>
              </a:rPr>
              <a:t>I want </a:t>
            </a:r>
            <a:r>
              <a:rPr lang="en-GB" sz="1400" b="1" i="1" dirty="0">
                <a:latin typeface="Comic Sans MS" pitchFamily="66" charset="0"/>
              </a:rPr>
              <a:t>[</a:t>
            </a:r>
            <a:r>
              <a:rPr lang="en-GB" sz="1400" i="1" dirty="0">
                <a:latin typeface="Comic Sans MS" pitchFamily="66" charset="0"/>
              </a:rPr>
              <a:t>noun/verb</a:t>
            </a:r>
            <a:r>
              <a:rPr lang="en-GB" sz="1400" b="1" i="1" dirty="0">
                <a:latin typeface="Comic Sans MS" pitchFamily="66" charset="0"/>
              </a:rPr>
              <a:t>] </a:t>
            </a:r>
            <a:r>
              <a:rPr lang="en-GB" sz="1400" b="1" dirty="0">
                <a:latin typeface="Comic Sans MS" pitchFamily="66" charset="0"/>
              </a:rPr>
              <a:t>because it’s </a:t>
            </a:r>
            <a:r>
              <a:rPr lang="en-GB" sz="1400" b="1" i="1" dirty="0">
                <a:latin typeface="Comic Sans MS" pitchFamily="66" charset="0"/>
              </a:rPr>
              <a:t>[</a:t>
            </a:r>
            <a:r>
              <a:rPr lang="en-GB" sz="1400" i="1" dirty="0">
                <a:latin typeface="Comic Sans MS" pitchFamily="66" charset="0"/>
              </a:rPr>
              <a:t>adjective</a:t>
            </a:r>
            <a:r>
              <a:rPr lang="en-GB" sz="1400" b="1" i="1" dirty="0">
                <a:latin typeface="Comic Sans MS" pitchFamily="66" charset="0"/>
              </a:rPr>
              <a:t>] but I don’t want [</a:t>
            </a:r>
            <a:r>
              <a:rPr lang="en-GB" sz="1400" i="1" dirty="0">
                <a:latin typeface="Comic Sans MS" pitchFamily="66" charset="0"/>
              </a:rPr>
              <a:t>noun/verb</a:t>
            </a:r>
            <a:r>
              <a:rPr lang="en-GB" sz="1400" b="1" i="1" dirty="0">
                <a:latin typeface="Comic Sans MS" pitchFamily="66" charset="0"/>
              </a:rPr>
              <a:t>] because it’s [</a:t>
            </a:r>
            <a:r>
              <a:rPr lang="en-GB" sz="1400" i="1" dirty="0">
                <a:latin typeface="Comic Sans MS" pitchFamily="66" charset="0"/>
              </a:rPr>
              <a:t>adjective</a:t>
            </a:r>
            <a:r>
              <a:rPr lang="en-GB" sz="1400" b="1" i="1" dirty="0">
                <a:latin typeface="Comic Sans MS" pitchFamily="66" charset="0"/>
              </a:rPr>
              <a:t>].</a:t>
            </a:r>
          </a:p>
          <a:p>
            <a:pPr>
              <a:buFont typeface="Wingdings" pitchFamily="2" charset="2"/>
              <a:buChar char="§"/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eisiau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[noun/verb]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achos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[adjective] 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ond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eisiau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[noun/verb] 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achos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400" b="1" spc="-17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[adjective]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</a:p>
          <a:p>
            <a:pPr>
              <a:buFont typeface="Wingdings" pitchFamily="2" charset="2"/>
              <a:buChar char="§"/>
            </a:pPr>
            <a:endParaRPr lang="en-GB" sz="1400" b="1" i="1" spc="-25" dirty="0">
              <a:solidFill>
                <a:srgbClr val="FF0000"/>
              </a:solidFill>
              <a:latin typeface="Comic Sans MS"/>
            </a:endParaRPr>
          </a:p>
          <a:p>
            <a:pPr>
              <a:buFont typeface="Wingdings" pitchFamily="2" charset="2"/>
              <a:buChar char="§"/>
            </a:pPr>
            <a:r>
              <a:rPr lang="en-GB" sz="1400" b="1" spc="-5" dirty="0">
                <a:latin typeface="Comic Sans MS"/>
                <a:cs typeface="Comic Sans MS"/>
              </a:rPr>
              <a:t>Do you want</a:t>
            </a:r>
            <a:r>
              <a:rPr lang="en-GB" sz="1400" b="1" spc="-220" dirty="0"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latin typeface="Comic Sans MS"/>
                <a:cs typeface="Comic Sans MS"/>
              </a:rPr>
              <a:t>[noun/verb]</a:t>
            </a:r>
            <a:r>
              <a:rPr lang="en-GB" sz="1400" b="1" spc="-25" dirty="0">
                <a:latin typeface="Comic Sans MS"/>
                <a:cs typeface="Comic Sans MS"/>
              </a:rPr>
              <a:t>?</a:t>
            </a:r>
          </a:p>
          <a:p>
            <a:pPr>
              <a:buFont typeface="Wingdings" pitchFamily="2" charset="2"/>
              <a:buChar char="§"/>
            </a:pPr>
            <a:r>
              <a:rPr lang="en-GB" sz="1400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Wyt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eisiau</a:t>
            </a:r>
            <a:r>
              <a:rPr lang="en-GB" sz="1400" b="1" spc="-22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[noun/verb]</a:t>
            </a:r>
            <a:r>
              <a:rPr lang="en-GB" sz="1400" b="1" spc="-30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</a:p>
          <a:p>
            <a:pPr>
              <a:buFont typeface="Wingdings" pitchFamily="2" charset="2"/>
              <a:buChar char="§"/>
            </a:pPr>
            <a:endParaRPr lang="en-GB" sz="1400" b="1" spc="-3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>
              <a:buFont typeface="Wingdings" pitchFamily="2" charset="2"/>
              <a:buChar char="§"/>
            </a:pPr>
            <a:r>
              <a:rPr lang="en-GB" sz="1400" b="1" spc="-5" dirty="0">
                <a:latin typeface="Comic Sans MS"/>
                <a:cs typeface="Comic Sans MS"/>
              </a:rPr>
              <a:t>Yes, I want </a:t>
            </a:r>
            <a:r>
              <a:rPr lang="en-GB" sz="1400" i="1" spc="-30" dirty="0">
                <a:latin typeface="Comic Sans MS"/>
                <a:cs typeface="Comic Sans MS"/>
              </a:rPr>
              <a:t>[noun/verb] </a:t>
            </a:r>
            <a:r>
              <a:rPr lang="en-GB" sz="1400" b="1" spc="-10" dirty="0">
                <a:latin typeface="Comic Sans MS"/>
                <a:cs typeface="Comic Sans MS"/>
              </a:rPr>
              <a:t>because </a:t>
            </a:r>
            <a:r>
              <a:rPr lang="en-GB" sz="1400" b="1" spc="-5" dirty="0">
                <a:latin typeface="Comic Sans MS"/>
                <a:cs typeface="Comic Sans MS"/>
              </a:rPr>
              <a:t>it’s</a:t>
            </a:r>
            <a:r>
              <a:rPr lang="en-GB" sz="1400" b="1" spc="-355" dirty="0"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latin typeface="Comic Sans MS"/>
                <a:cs typeface="Comic Sans MS"/>
              </a:rPr>
              <a:t>[adjective]</a:t>
            </a:r>
            <a:r>
              <a:rPr lang="en-GB" sz="1400" b="1" spc="-25" dirty="0">
                <a:latin typeface="Comic Sans MS"/>
                <a:cs typeface="Comic Sans MS"/>
              </a:rPr>
              <a:t>.</a:t>
            </a:r>
          </a:p>
          <a:p>
            <a:pPr>
              <a:buFont typeface="Wingdings" pitchFamily="2" charset="2"/>
              <a:buChar char="§"/>
            </a:pP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,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10" dirty="0" err="1">
                <a:solidFill>
                  <a:srgbClr val="FF0000"/>
                </a:solidFill>
                <a:latin typeface="Comic Sans MS"/>
                <a:cs typeface="Comic Sans MS"/>
              </a:rPr>
              <a:t>eisiau</a:t>
            </a:r>
            <a:r>
              <a:rPr lang="en-GB" sz="1400" b="1" spc="-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[noun/verb]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achos</a:t>
            </a:r>
            <a:r>
              <a:rPr lang="en-GB" sz="1400" b="1" spc="-37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[adjective]</a:t>
            </a:r>
            <a:r>
              <a:rPr lang="en-GB" sz="1400" b="1" spc="-30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>
              <a:buFont typeface="Wingdings" pitchFamily="2" charset="2"/>
              <a:buChar char="§"/>
            </a:pPr>
            <a:endParaRPr lang="en-GB" sz="1400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>
              <a:buFont typeface="Wingdings" pitchFamily="2" charset="2"/>
              <a:buChar char="§"/>
            </a:pPr>
            <a:r>
              <a:rPr lang="en-GB" sz="1400" b="1" spc="-5" dirty="0">
                <a:latin typeface="Comic Sans MS"/>
                <a:cs typeface="Comic Sans MS"/>
              </a:rPr>
              <a:t>No, I don’t want </a:t>
            </a:r>
            <a:r>
              <a:rPr lang="en-GB" sz="1400" i="1" spc="-35" dirty="0">
                <a:latin typeface="Comic Sans MS"/>
                <a:cs typeface="Comic Sans MS"/>
              </a:rPr>
              <a:t>[noun/verb] </a:t>
            </a:r>
            <a:r>
              <a:rPr lang="en-GB" sz="1400" b="1" spc="-5" dirty="0">
                <a:latin typeface="Comic Sans MS"/>
                <a:cs typeface="Comic Sans MS"/>
              </a:rPr>
              <a:t>because</a:t>
            </a:r>
            <a:r>
              <a:rPr lang="en-GB" sz="1400" b="1" spc="-355" dirty="0">
                <a:latin typeface="Comic Sans MS"/>
                <a:cs typeface="Comic Sans MS"/>
              </a:rPr>
              <a:t> </a:t>
            </a:r>
            <a:r>
              <a:rPr lang="en-GB" sz="1400" b="1" spc="-5" dirty="0">
                <a:latin typeface="Comic Sans MS"/>
                <a:cs typeface="Comic Sans MS"/>
              </a:rPr>
              <a:t>it’s</a:t>
            </a:r>
            <a:r>
              <a:rPr lang="en-GB" sz="1400" dirty="0"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latin typeface="Comic Sans MS"/>
                <a:cs typeface="Comic Sans MS"/>
              </a:rPr>
              <a:t>[adjective]</a:t>
            </a:r>
            <a:r>
              <a:rPr lang="en-GB" sz="1400" b="1" spc="-25" dirty="0">
                <a:latin typeface="Comic Sans MS"/>
                <a:cs typeface="Comic Sans MS"/>
              </a:rPr>
              <a:t>.</a:t>
            </a:r>
          </a:p>
          <a:p>
            <a:pPr>
              <a:buFont typeface="Wingdings" pitchFamily="2" charset="2"/>
              <a:buChar char="§"/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Nag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, </a:t>
            </a:r>
            <a:r>
              <a:rPr lang="en-GB" sz="1400" b="1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10" dirty="0" err="1">
                <a:solidFill>
                  <a:srgbClr val="FF0000"/>
                </a:solidFill>
                <a:latin typeface="Comic Sans MS"/>
                <a:cs typeface="Comic Sans MS"/>
              </a:rPr>
              <a:t>eisiau</a:t>
            </a:r>
            <a:r>
              <a:rPr lang="en-GB" sz="1400" b="1" spc="-2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[noun/verb]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achos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400" b="1" spc="-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[adjective]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>
              <a:buFont typeface="Wingdings" pitchFamily="2" charset="2"/>
              <a:buChar char="§"/>
            </a:pPr>
            <a:endParaRPr lang="en-GB" sz="1400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>
              <a:buFont typeface="Wingdings" pitchFamily="2" charset="2"/>
              <a:buChar char="§"/>
            </a:pPr>
            <a:r>
              <a:rPr lang="en-GB" sz="1400" b="1" spc="-5" dirty="0">
                <a:latin typeface="Comic Sans MS"/>
                <a:cs typeface="Comic Sans MS"/>
              </a:rPr>
              <a:t>Where is the</a:t>
            </a:r>
            <a:r>
              <a:rPr lang="en-GB" sz="1400" b="1" spc="-229" dirty="0"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latin typeface="Comic Sans MS"/>
                <a:cs typeface="Comic Sans MS"/>
              </a:rPr>
              <a:t>[noun]</a:t>
            </a:r>
            <a:r>
              <a:rPr lang="en-GB" sz="1400" b="1" spc="-25" dirty="0">
                <a:latin typeface="Comic Sans MS"/>
                <a:cs typeface="Comic Sans MS"/>
              </a:rPr>
              <a:t>?</a:t>
            </a:r>
          </a:p>
          <a:p>
            <a:pPr marL="203835" indent="-191135">
              <a:lnSpc>
                <a:spcPct val="100000"/>
              </a:lnSpc>
              <a:spcBef>
                <a:spcPts val="310"/>
              </a:spcBef>
              <a:buFont typeface="Wingdings" pitchFamily="2" charset="2"/>
              <a:buChar char="§"/>
              <a:tabLst>
                <a:tab pos="204470" algn="l"/>
              </a:tabLst>
            </a:pPr>
            <a:r>
              <a:rPr lang="es-E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Ble</a:t>
            </a:r>
            <a:r>
              <a:rPr lang="es-E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s-E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mae’r</a:t>
            </a:r>
            <a:r>
              <a:rPr lang="es-ES" sz="1400" b="1" spc="-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s-ES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</a:t>
            </a:r>
            <a:r>
              <a:rPr lang="es-ES" sz="1450" i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noun</a:t>
            </a:r>
            <a:r>
              <a:rPr lang="es-ES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]</a:t>
            </a:r>
            <a:r>
              <a:rPr lang="es-ES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s-ES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10"/>
              </a:spcBef>
              <a:tabLst>
                <a:tab pos="204470" algn="l"/>
              </a:tabLst>
            </a:pPr>
            <a:endParaRPr lang="en-GB" sz="1400" spc="-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10"/>
              </a:spcBef>
              <a:tabLst>
                <a:tab pos="204470" algn="l"/>
              </a:tabLst>
            </a:pPr>
            <a:r>
              <a:rPr lang="en-GB" sz="1400" spc="-5" dirty="0">
                <a:latin typeface="Comic Sans MS"/>
                <a:cs typeface="Comic Sans MS"/>
              </a:rPr>
              <a:t>▪ </a:t>
            </a:r>
            <a:r>
              <a:rPr lang="en-GB" sz="1400" b="1" spc="-5" dirty="0">
                <a:latin typeface="Comic Sans MS"/>
                <a:cs typeface="Comic Sans MS"/>
              </a:rPr>
              <a:t>The</a:t>
            </a:r>
            <a:r>
              <a:rPr lang="en-GB" sz="1400" spc="-5" dirty="0"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latin typeface="Comic Sans MS"/>
                <a:cs typeface="Comic Sans MS"/>
              </a:rPr>
              <a:t>[noun] </a:t>
            </a:r>
            <a:r>
              <a:rPr lang="en-GB" sz="1400" b="1" spc="-5" dirty="0">
                <a:latin typeface="Comic Sans MS"/>
                <a:cs typeface="Comic Sans MS"/>
              </a:rPr>
              <a:t>is on/in the</a:t>
            </a:r>
            <a:r>
              <a:rPr lang="en-GB" sz="1400" b="1" spc="-245" dirty="0"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latin typeface="Comic Sans MS"/>
                <a:cs typeface="Comic Sans MS"/>
              </a:rPr>
              <a:t>[noun]</a:t>
            </a:r>
            <a:r>
              <a:rPr lang="en-GB" sz="1400" b="1" spc="-25" dirty="0">
                <a:latin typeface="Comic Sans MS"/>
                <a:cs typeface="Comic Sans MS"/>
              </a:rPr>
              <a:t>.</a:t>
            </a:r>
            <a:r>
              <a:rPr lang="es-E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</a:p>
          <a:p>
            <a:pPr marL="203835" indent="-191135">
              <a:lnSpc>
                <a:spcPct val="100000"/>
              </a:lnSpc>
              <a:spcBef>
                <a:spcPts val="310"/>
              </a:spcBef>
              <a:tabLst>
                <a:tab pos="204470" algn="l"/>
              </a:tabLst>
            </a:pPr>
            <a:r>
              <a:rPr lang="en-GB" sz="1400" spc="-5" dirty="0">
                <a:solidFill>
                  <a:srgbClr val="FF0000"/>
                </a:solidFill>
                <a:latin typeface="Comic Sans MS"/>
                <a:cs typeface="Comic Sans MS"/>
              </a:rPr>
              <a:t>▪ </a:t>
            </a:r>
            <a:r>
              <a:rPr lang="es-E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Mae’r</a:t>
            </a:r>
            <a:r>
              <a:rPr lang="es-E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s-ES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</a:t>
            </a:r>
            <a:r>
              <a:rPr lang="es-ES" sz="1450" i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noun</a:t>
            </a:r>
            <a:r>
              <a:rPr lang="es-ES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] </a:t>
            </a:r>
            <a:r>
              <a:rPr lang="es-E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ar</a:t>
            </a:r>
            <a:r>
              <a:rPr lang="es-E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y/</a:t>
            </a:r>
            <a:r>
              <a:rPr lang="es-E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s-E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y</a:t>
            </a:r>
            <a:r>
              <a:rPr lang="es-ES" sz="1400" b="1" spc="-24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s-ES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</a:t>
            </a:r>
            <a:r>
              <a:rPr lang="es-ES" sz="1450" i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noun</a:t>
            </a:r>
            <a:r>
              <a:rPr lang="es-ES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]</a:t>
            </a:r>
            <a:r>
              <a:rPr lang="es-ES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s-ES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>
              <a:buFont typeface="Wingdings" pitchFamily="2" charset="2"/>
              <a:buChar char="§"/>
            </a:pPr>
            <a:endParaRPr lang="en-GB" sz="1400" b="1" spc="-25" dirty="0">
              <a:latin typeface="Comic Sans MS"/>
              <a:cs typeface="Comic Sans MS"/>
            </a:endParaRPr>
          </a:p>
          <a:p>
            <a:pPr>
              <a:buFont typeface="Wingdings" pitchFamily="2" charset="2"/>
              <a:buChar char="§"/>
            </a:pPr>
            <a:endParaRPr lang="en-GB" sz="1400" b="1" spc="-3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>
              <a:buFont typeface="Wingdings" pitchFamily="2" charset="2"/>
              <a:buChar char="§"/>
            </a:pPr>
            <a:endParaRPr lang="en-GB" sz="1400" b="1" i="1" dirty="0">
              <a:latin typeface="Comic Sans MS" pitchFamily="66" charset="0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18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34950" y="215645"/>
            <a:ext cx="0" cy="7344409"/>
          </a:xfrm>
          <a:custGeom>
            <a:avLst/>
            <a:gdLst/>
            <a:ahLst/>
            <a:cxnLst/>
            <a:rect l="l" t="t" r="r" b="b"/>
            <a:pathLst>
              <a:path h="7344409">
                <a:moveTo>
                  <a:pt x="0" y="0"/>
                </a:moveTo>
                <a:lnTo>
                  <a:pt x="0" y="734415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4000" y="234695"/>
            <a:ext cx="9571990" cy="0"/>
          </a:xfrm>
          <a:custGeom>
            <a:avLst/>
            <a:gdLst/>
            <a:ahLst/>
            <a:cxnLst/>
            <a:rect l="l" t="t" r="r" b="b"/>
            <a:pathLst>
              <a:path w="9571990">
                <a:moveTo>
                  <a:pt x="0" y="0"/>
                </a:moveTo>
                <a:lnTo>
                  <a:pt x="9571990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845040" y="215645"/>
            <a:ext cx="0" cy="7344409"/>
          </a:xfrm>
          <a:custGeom>
            <a:avLst/>
            <a:gdLst/>
            <a:ahLst/>
            <a:cxnLst/>
            <a:rect l="l" t="t" r="r" b="b"/>
            <a:pathLst>
              <a:path h="7344409">
                <a:moveTo>
                  <a:pt x="0" y="0"/>
                </a:moveTo>
                <a:lnTo>
                  <a:pt x="0" y="734415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53745" y="7540752"/>
            <a:ext cx="9572625" cy="0"/>
          </a:xfrm>
          <a:custGeom>
            <a:avLst/>
            <a:gdLst/>
            <a:ahLst/>
            <a:cxnLst/>
            <a:rect l="l" t="t" r="r" b="b"/>
            <a:pathLst>
              <a:path w="9572625">
                <a:moveTo>
                  <a:pt x="0" y="0"/>
                </a:moveTo>
                <a:lnTo>
                  <a:pt x="9572244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920990" y="1296161"/>
            <a:ext cx="1469897" cy="1464563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937500" y="1295400"/>
            <a:ext cx="0" cy="1465580"/>
          </a:xfrm>
          <a:custGeom>
            <a:avLst/>
            <a:gdLst/>
            <a:ahLst/>
            <a:cxnLst/>
            <a:rect l="l" t="t" r="r" b="b"/>
            <a:pathLst>
              <a:path h="1465580">
                <a:moveTo>
                  <a:pt x="0" y="0"/>
                </a:moveTo>
                <a:lnTo>
                  <a:pt x="0" y="1465326"/>
                </a:lnTo>
              </a:path>
            </a:pathLst>
          </a:custGeom>
          <a:ln w="35560">
            <a:solidFill>
              <a:srgbClr val="A53F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955280" y="1312925"/>
            <a:ext cx="1400810" cy="0"/>
          </a:xfrm>
          <a:custGeom>
            <a:avLst/>
            <a:gdLst/>
            <a:ahLst/>
            <a:cxnLst/>
            <a:rect l="l" t="t" r="r" b="b"/>
            <a:pathLst>
              <a:path w="1400809">
                <a:moveTo>
                  <a:pt x="0" y="0"/>
                </a:moveTo>
                <a:lnTo>
                  <a:pt x="1400809" y="0"/>
                </a:lnTo>
              </a:path>
            </a:pathLst>
          </a:custGeom>
          <a:ln w="35052">
            <a:solidFill>
              <a:srgbClr val="A53F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9373234" y="1295400"/>
            <a:ext cx="0" cy="1465580"/>
          </a:xfrm>
          <a:custGeom>
            <a:avLst/>
            <a:gdLst/>
            <a:ahLst/>
            <a:cxnLst/>
            <a:rect l="l" t="t" r="r" b="b"/>
            <a:pathLst>
              <a:path h="1465580">
                <a:moveTo>
                  <a:pt x="0" y="0"/>
                </a:moveTo>
                <a:lnTo>
                  <a:pt x="0" y="1465326"/>
                </a:lnTo>
              </a:path>
            </a:pathLst>
          </a:custGeom>
          <a:ln w="34290">
            <a:solidFill>
              <a:srgbClr val="A53F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955280" y="2743580"/>
            <a:ext cx="1400810" cy="0"/>
          </a:xfrm>
          <a:custGeom>
            <a:avLst/>
            <a:gdLst/>
            <a:ahLst/>
            <a:cxnLst/>
            <a:rect l="l" t="t" r="r" b="b"/>
            <a:pathLst>
              <a:path w="1400809">
                <a:moveTo>
                  <a:pt x="0" y="0"/>
                </a:moveTo>
                <a:lnTo>
                  <a:pt x="1400555" y="0"/>
                </a:lnTo>
              </a:path>
            </a:pathLst>
          </a:custGeom>
          <a:ln w="34290">
            <a:solidFill>
              <a:srgbClr val="A53F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7848600" y="292099"/>
            <a:ext cx="1847341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0" dirty="0">
                <a:solidFill>
                  <a:srgbClr val="000000"/>
                </a:solidFill>
              </a:rPr>
              <a:t>Year 4</a:t>
            </a:r>
          </a:p>
        </p:txBody>
      </p:sp>
      <p:pic>
        <p:nvPicPr>
          <p:cNvPr id="2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7239000" y="1447800"/>
            <a:ext cx="304800" cy="304800"/>
          </a:xfrm>
          <a:prstGeom prst="rect">
            <a:avLst/>
          </a:prstGeom>
        </p:spPr>
      </p:pic>
      <p:pic>
        <p:nvPicPr>
          <p:cNvPr id="29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0" cstate="print"/>
          <a:stretch>
            <a:fillRect/>
          </a:stretch>
        </p:blipFill>
        <p:spPr>
          <a:xfrm>
            <a:off x="3276600" y="2514600"/>
            <a:ext cx="304800" cy="304800"/>
          </a:xfrm>
          <a:prstGeom prst="rect">
            <a:avLst/>
          </a:prstGeom>
        </p:spPr>
      </p:pic>
      <p:pic>
        <p:nvPicPr>
          <p:cNvPr id="31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1" cstate="print"/>
          <a:stretch>
            <a:fillRect/>
          </a:stretch>
        </p:blipFill>
        <p:spPr>
          <a:xfrm>
            <a:off x="5486400" y="3124200"/>
            <a:ext cx="304800" cy="304800"/>
          </a:xfrm>
          <a:prstGeom prst="rect">
            <a:avLst/>
          </a:prstGeom>
        </p:spPr>
      </p:pic>
      <p:pic>
        <p:nvPicPr>
          <p:cNvPr id="33" name="Recorded Soun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2" cstate="print"/>
          <a:stretch>
            <a:fillRect/>
          </a:stretch>
        </p:blipFill>
        <p:spPr>
          <a:xfrm>
            <a:off x="6248400" y="3810000"/>
            <a:ext cx="304800" cy="304800"/>
          </a:xfrm>
          <a:prstGeom prst="rect">
            <a:avLst/>
          </a:prstGeom>
        </p:spPr>
      </p:pic>
      <p:pic>
        <p:nvPicPr>
          <p:cNvPr id="35" name="Recorded Sound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2" cstate="print"/>
          <a:stretch>
            <a:fillRect/>
          </a:stretch>
        </p:blipFill>
        <p:spPr>
          <a:xfrm>
            <a:off x="2743200" y="4419600"/>
            <a:ext cx="304800" cy="304800"/>
          </a:xfrm>
          <a:prstGeom prst="rect">
            <a:avLst/>
          </a:prstGeom>
        </p:spPr>
      </p:pic>
      <p:pic>
        <p:nvPicPr>
          <p:cNvPr id="37" name="Recorded Sound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2" cstate="print"/>
          <a:stretch>
            <a:fillRect/>
          </a:stretch>
        </p:blipFill>
        <p:spPr>
          <a:xfrm>
            <a:off x="3657600" y="5257800"/>
            <a:ext cx="304800" cy="304800"/>
          </a:xfrm>
          <a:prstGeom prst="rect">
            <a:avLst/>
          </a:prstGeom>
        </p:spPr>
      </p:pic>
      <p:pic>
        <p:nvPicPr>
          <p:cNvPr id="39" name="Recorded Sound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3" cstate="print"/>
          <a:stretch>
            <a:fillRect/>
          </a:stretch>
        </p:blipFill>
        <p:spPr>
          <a:xfrm>
            <a:off x="3657600" y="762000"/>
            <a:ext cx="304800" cy="304800"/>
          </a:xfrm>
          <a:prstGeom prst="rect">
            <a:avLst/>
          </a:prstGeom>
        </p:spPr>
      </p:pic>
      <p:pic>
        <p:nvPicPr>
          <p:cNvPr id="40" name="Recorded Sound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3" cstate="print"/>
          <a:stretch>
            <a:fillRect/>
          </a:stretch>
        </p:blipFill>
        <p:spPr>
          <a:xfrm>
            <a:off x="4114800" y="5257800"/>
            <a:ext cx="304800" cy="304800"/>
          </a:xfrm>
          <a:prstGeom prst="rect">
            <a:avLst/>
          </a:prstGeom>
        </p:spPr>
      </p:pic>
      <p:grpSp>
        <p:nvGrpSpPr>
          <p:cNvPr id="41" name="Group 40"/>
          <p:cNvGrpSpPr/>
          <p:nvPr/>
        </p:nvGrpSpPr>
        <p:grpSpPr>
          <a:xfrm>
            <a:off x="7010400" y="5867400"/>
            <a:ext cx="2387346" cy="1172464"/>
            <a:chOff x="7391400" y="6599936"/>
            <a:chExt cx="2387346" cy="1172464"/>
          </a:xfrm>
        </p:grpSpPr>
        <p:sp>
          <p:nvSpPr>
            <p:cNvPr id="42" name="object 10"/>
            <p:cNvSpPr/>
            <p:nvPr/>
          </p:nvSpPr>
          <p:spPr>
            <a:xfrm>
              <a:off x="7391400" y="6599936"/>
              <a:ext cx="2387346" cy="1172464"/>
            </a:xfrm>
            <a:custGeom>
              <a:avLst/>
              <a:gdLst/>
              <a:ahLst/>
              <a:cxnLst/>
              <a:rect l="l" t="t" r="r" b="b"/>
              <a:pathLst>
                <a:path w="3023870" h="1224279">
                  <a:moveTo>
                    <a:pt x="0" y="0"/>
                  </a:moveTo>
                  <a:lnTo>
                    <a:pt x="0" y="1223771"/>
                  </a:lnTo>
                  <a:lnTo>
                    <a:pt x="3023616" y="1223771"/>
                  </a:lnTo>
                  <a:lnTo>
                    <a:pt x="30236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EE7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grpSp>
          <p:nvGrpSpPr>
            <p:cNvPr id="43" name="Group 58"/>
            <p:cNvGrpSpPr/>
            <p:nvPr/>
          </p:nvGrpSpPr>
          <p:grpSpPr>
            <a:xfrm>
              <a:off x="7543800" y="6705600"/>
              <a:ext cx="2226514" cy="775921"/>
              <a:chOff x="559231" y="6165264"/>
              <a:chExt cx="2226514" cy="775921"/>
            </a:xfrm>
          </p:grpSpPr>
          <p:sp>
            <p:nvSpPr>
              <p:cNvPr id="44" name="object 15"/>
              <p:cNvSpPr txBox="1"/>
              <p:nvPr/>
            </p:nvSpPr>
            <p:spPr>
              <a:xfrm>
                <a:off x="559231" y="6165264"/>
                <a:ext cx="1056005" cy="768985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L="23495" marR="550545" indent="-24130">
                  <a:lnSpc>
                    <a:spcPct val="116100"/>
                  </a:lnSpc>
                  <a:spcBef>
                    <a:spcPts val="100"/>
                  </a:spcBef>
                </a:pPr>
                <a:r>
                  <a:rPr sz="1400" b="1" spc="-10" dirty="0">
                    <a:latin typeface="Comic Sans MS"/>
                    <a:cs typeface="Comic Sans MS"/>
                  </a:rPr>
                  <a:t>but  </a:t>
                </a:r>
                <a:r>
                  <a:rPr sz="1400" b="1" spc="-5" dirty="0">
                    <a:latin typeface="Comic Sans MS"/>
                    <a:cs typeface="Comic Sans MS"/>
                  </a:rPr>
                  <a:t>achos</a:t>
                </a:r>
                <a:endParaRPr sz="1400" dirty="0">
                  <a:latin typeface="Comic Sans MS"/>
                  <a:cs typeface="Comic Sans MS"/>
                </a:endParaRPr>
              </a:p>
              <a:p>
                <a:pPr marL="23495">
                  <a:lnSpc>
                    <a:spcPct val="100000"/>
                  </a:lnSpc>
                  <a:spcBef>
                    <a:spcPts val="270"/>
                  </a:spcBef>
                </a:pPr>
                <a:r>
                  <a:rPr sz="1400" b="1" spc="-5" dirty="0">
                    <a:latin typeface="Comic Sans MS"/>
                    <a:cs typeface="Comic Sans MS"/>
                  </a:rPr>
                  <a:t>achos</a:t>
                </a:r>
                <a:r>
                  <a:rPr sz="1400" b="1" spc="-55" dirty="0">
                    <a:latin typeface="Comic Sans MS"/>
                    <a:cs typeface="Comic Sans MS"/>
                  </a:rPr>
                  <a:t> </a:t>
                </a:r>
                <a:r>
                  <a:rPr sz="1400" b="1" spc="-5" dirty="0">
                    <a:latin typeface="Comic Sans MS"/>
                    <a:cs typeface="Comic Sans MS"/>
                  </a:rPr>
                  <a:t>mae’n</a:t>
                </a:r>
                <a:endParaRPr sz="1400" dirty="0">
                  <a:latin typeface="Comic Sans MS"/>
                  <a:cs typeface="Comic Sans MS"/>
                </a:endParaRPr>
              </a:p>
            </p:txBody>
          </p:sp>
          <p:sp>
            <p:nvSpPr>
              <p:cNvPr id="45" name="object 16"/>
              <p:cNvSpPr txBox="1"/>
              <p:nvPr/>
            </p:nvSpPr>
            <p:spPr>
              <a:xfrm>
                <a:off x="1676400" y="6172200"/>
                <a:ext cx="1109345" cy="768985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R="427355" indent="-635">
                  <a:lnSpc>
                    <a:spcPct val="116100"/>
                  </a:lnSpc>
                  <a:spcBef>
                    <a:spcPts val="100"/>
                  </a:spcBef>
                </a:pPr>
                <a:r>
                  <a:rPr sz="1400" b="1" spc="-5" dirty="0">
                    <a:latin typeface="Comic Sans MS"/>
                    <a:cs typeface="Comic Sans MS"/>
                  </a:rPr>
                  <a:t>ond  because</a:t>
                </a:r>
                <a:endParaRPr sz="1400" dirty="0">
                  <a:latin typeface="Comic Sans MS"/>
                  <a:cs typeface="Comic Sans MS"/>
                </a:endParaRPr>
              </a:p>
              <a:p>
                <a:pPr marL="635">
                  <a:lnSpc>
                    <a:spcPct val="100000"/>
                  </a:lnSpc>
                  <a:spcBef>
                    <a:spcPts val="270"/>
                  </a:spcBef>
                </a:pPr>
                <a:r>
                  <a:rPr sz="1400" b="1" spc="-10" dirty="0">
                    <a:latin typeface="Comic Sans MS"/>
                    <a:cs typeface="Comic Sans MS"/>
                  </a:rPr>
                  <a:t>because </a:t>
                </a:r>
                <a:r>
                  <a:rPr sz="1400" b="1" spc="-5" dirty="0">
                    <a:latin typeface="Comic Sans MS"/>
                    <a:cs typeface="Comic Sans MS"/>
                  </a:rPr>
                  <a:t>it</a:t>
                </a:r>
                <a:r>
                  <a:rPr sz="1400" b="1" spc="-40" dirty="0">
                    <a:latin typeface="Comic Sans MS"/>
                    <a:cs typeface="Comic Sans MS"/>
                  </a:rPr>
                  <a:t> </a:t>
                </a:r>
                <a:r>
                  <a:rPr sz="1400" b="1" spc="-10" dirty="0">
                    <a:latin typeface="Comic Sans MS"/>
                    <a:cs typeface="Comic Sans MS"/>
                  </a:rPr>
                  <a:t>is</a:t>
                </a:r>
                <a:endParaRPr sz="1400" dirty="0">
                  <a:latin typeface="Comic Sans MS"/>
                  <a:cs typeface="Comic Sans MS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609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209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7780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9660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3700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4889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4230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4990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20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28601" y="304800"/>
            <a:ext cx="9601200" cy="7162801"/>
          </a:xfrm>
          <a:custGeom>
            <a:avLst/>
            <a:gdLst/>
            <a:ahLst/>
            <a:cxnLst/>
            <a:rect l="l" t="t" r="r" b="b"/>
            <a:pathLst>
              <a:path w="9648825" h="7200265">
                <a:moveTo>
                  <a:pt x="0" y="0"/>
                </a:moveTo>
                <a:lnTo>
                  <a:pt x="0" y="7200138"/>
                </a:lnTo>
                <a:lnTo>
                  <a:pt x="9648444" y="7200138"/>
                </a:lnTo>
                <a:lnTo>
                  <a:pt x="9648444" y="0"/>
                </a:lnTo>
                <a:lnTo>
                  <a:pt x="0" y="0"/>
                </a:lnTo>
                <a:close/>
              </a:path>
            </a:pathLst>
          </a:custGeom>
          <a:solidFill>
            <a:srgbClr val="F6F2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4950" y="288036"/>
            <a:ext cx="0" cy="7200265"/>
          </a:xfrm>
          <a:custGeom>
            <a:avLst/>
            <a:gdLst/>
            <a:ahLst/>
            <a:cxnLst/>
            <a:rect l="l" t="t" r="r" b="b"/>
            <a:pathLst>
              <a:path h="7200265">
                <a:moveTo>
                  <a:pt x="0" y="0"/>
                </a:moveTo>
                <a:lnTo>
                  <a:pt x="0" y="7200138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4000" y="307086"/>
            <a:ext cx="9571990" cy="0"/>
          </a:xfrm>
          <a:custGeom>
            <a:avLst/>
            <a:gdLst/>
            <a:ahLst/>
            <a:cxnLst/>
            <a:rect l="l" t="t" r="r" b="b"/>
            <a:pathLst>
              <a:path w="9571990">
                <a:moveTo>
                  <a:pt x="0" y="0"/>
                </a:moveTo>
                <a:lnTo>
                  <a:pt x="9571990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845040" y="288036"/>
            <a:ext cx="0" cy="7200265"/>
          </a:xfrm>
          <a:custGeom>
            <a:avLst/>
            <a:gdLst/>
            <a:ahLst/>
            <a:cxnLst/>
            <a:rect l="l" t="t" r="r" b="b"/>
            <a:pathLst>
              <a:path h="7200265">
                <a:moveTo>
                  <a:pt x="0" y="0"/>
                </a:moveTo>
                <a:lnTo>
                  <a:pt x="0" y="7200138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53745" y="7469123"/>
            <a:ext cx="9572625" cy="0"/>
          </a:xfrm>
          <a:custGeom>
            <a:avLst/>
            <a:gdLst/>
            <a:ahLst/>
            <a:cxnLst/>
            <a:rect l="l" t="t" r="r" b="b"/>
            <a:pathLst>
              <a:path w="9572625">
                <a:moveTo>
                  <a:pt x="0" y="0"/>
                </a:moveTo>
                <a:lnTo>
                  <a:pt x="9572244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33400" y="304800"/>
            <a:ext cx="9325610" cy="7110280"/>
          </a:xfrm>
          <a:prstGeom prst="rect">
            <a:avLst/>
          </a:prstGeom>
        </p:spPr>
        <p:txBody>
          <a:bodyPr vert="horz" wrap="square" lIns="0" tIns="38735" rIns="0" bIns="0" rtlCol="0">
            <a:spAutoFit/>
          </a:bodyPr>
          <a:lstStyle/>
          <a:p>
            <a:pPr marL="203835" indent="-191135">
              <a:lnSpc>
                <a:spcPct val="100000"/>
              </a:lnSpc>
              <a:spcBef>
                <a:spcPts val="305"/>
              </a:spcBef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How was the weather yesterday/this morning/this afternoon/on</a:t>
            </a:r>
            <a:r>
              <a:rPr sz="1400" b="1" spc="35" dirty="0">
                <a:latin typeface="Comic Sans MS"/>
                <a:cs typeface="Comic Sans MS"/>
              </a:rPr>
              <a:t> </a:t>
            </a:r>
            <a:r>
              <a:rPr sz="1400" i="1" spc="-30" dirty="0">
                <a:latin typeface="Comic Sans MS"/>
                <a:cs typeface="Comic Sans MS"/>
              </a:rPr>
              <a:t>[weekday]</a:t>
            </a:r>
            <a:r>
              <a:rPr sz="1400" b="1" spc="-30" dirty="0">
                <a:latin typeface="Comic Sans MS"/>
                <a:cs typeface="Comic Sans MS"/>
              </a:rPr>
              <a:t>?</a:t>
            </a:r>
            <a:endParaRPr lang="en-GB" sz="1400" b="1" spc="-30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lang="pl-PL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Sut oedd y tywydd ddoe/y bore ‘ma/y prynhawn ‘ma/dydd</a:t>
            </a:r>
            <a:r>
              <a:rPr lang="pl-PL" sz="1400" b="1" spc="5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pl-PL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[weekday]</a:t>
            </a:r>
            <a:r>
              <a:rPr lang="pl-PL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endParaRPr lang="pl-PL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endParaRPr lang="pl-PL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lang="en-US" sz="1400" b="1" spc="-5" dirty="0">
                <a:latin typeface="Comic Sans MS"/>
                <a:cs typeface="Comic Sans MS"/>
              </a:rPr>
              <a:t>It was </a:t>
            </a:r>
            <a:r>
              <a:rPr lang="en-US" sz="1400" i="1" spc="-35" dirty="0">
                <a:latin typeface="Comic Sans MS"/>
                <a:cs typeface="Comic Sans MS"/>
              </a:rPr>
              <a:t>[weather] </a:t>
            </a:r>
            <a:r>
              <a:rPr lang="en-US" sz="1400" b="1" spc="-5" dirty="0">
                <a:latin typeface="Comic Sans MS"/>
                <a:cs typeface="Comic Sans MS"/>
              </a:rPr>
              <a:t>and </a:t>
            </a:r>
            <a:r>
              <a:rPr lang="en-US" sz="1400" i="1" spc="-30" dirty="0">
                <a:latin typeface="Comic Sans MS"/>
                <a:cs typeface="Comic Sans MS"/>
              </a:rPr>
              <a:t>[weather]. </a:t>
            </a: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Roedd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hi’n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[weather] 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ac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[weather</a:t>
            </a:r>
            <a:r>
              <a:rPr lang="en-US" sz="1400" i="1" spc="-25" dirty="0" smtClean="0">
                <a:solidFill>
                  <a:srgbClr val="FF0000"/>
                </a:solidFill>
                <a:latin typeface="Comic Sans MS"/>
                <a:cs typeface="Comic Sans MS"/>
              </a:rPr>
              <a:t>]</a:t>
            </a:r>
            <a:r>
              <a:rPr lang="en-US" sz="1400" b="1" spc="-25" dirty="0" smtClean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endParaRPr lang="en-US" sz="1400" b="1" spc="-2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lang="en-US" sz="1400" b="1" spc="-5" dirty="0" smtClean="0">
                <a:latin typeface="Comic Sans MS"/>
                <a:cs typeface="Comic Sans MS"/>
              </a:rPr>
              <a:t>It </a:t>
            </a:r>
            <a:r>
              <a:rPr lang="en-US" sz="1400" b="1" spc="-5" dirty="0">
                <a:latin typeface="Comic Sans MS"/>
                <a:cs typeface="Comic Sans MS"/>
              </a:rPr>
              <a:t>was not</a:t>
            </a:r>
            <a:r>
              <a:rPr lang="en-US" sz="1400" b="1" spc="100" dirty="0">
                <a:latin typeface="Comic Sans MS"/>
                <a:cs typeface="Comic Sans MS"/>
              </a:rPr>
              <a:t> </a:t>
            </a:r>
            <a:r>
              <a:rPr lang="en-US" sz="1400" i="1" spc="-30" dirty="0">
                <a:latin typeface="Comic Sans MS"/>
                <a:cs typeface="Comic Sans MS"/>
              </a:rPr>
              <a:t>[weather].</a:t>
            </a: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lang="en-US" sz="1400" b="1" spc="-5" dirty="0" err="1" smtClean="0">
                <a:solidFill>
                  <a:srgbClr val="FF0000"/>
                </a:solidFill>
                <a:latin typeface="Comic Sans MS"/>
                <a:cs typeface="Comic Sans MS"/>
              </a:rPr>
              <a:t>Doedd</a:t>
            </a:r>
            <a:r>
              <a:rPr lang="en-US" sz="1400" b="1" spc="-5" dirty="0" smtClean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hi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US" sz="1400" b="1" spc="-15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[weather</a:t>
            </a:r>
            <a:r>
              <a:rPr lang="en-US" sz="1400" i="1" spc="-25" dirty="0" smtClean="0">
                <a:solidFill>
                  <a:srgbClr val="FF0000"/>
                </a:solidFill>
                <a:latin typeface="Comic Sans MS"/>
                <a:cs typeface="Comic Sans MS"/>
              </a:rPr>
              <a:t>]</a:t>
            </a:r>
            <a:r>
              <a:rPr lang="en-US" sz="1400" b="1" spc="-25" dirty="0" smtClean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endParaRPr lang="en-US" sz="1400" b="1" spc="-2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lang="en-US" sz="1400" b="1" spc="-5" dirty="0">
                <a:latin typeface="Comic Sans MS"/>
                <a:cs typeface="Comic Sans MS"/>
              </a:rPr>
              <a:t> It was </a:t>
            </a:r>
            <a:r>
              <a:rPr lang="en-US" sz="1400" i="1" spc="-35" dirty="0">
                <a:latin typeface="Comic Sans MS"/>
                <a:cs typeface="Comic Sans MS"/>
              </a:rPr>
              <a:t>[weather] </a:t>
            </a:r>
            <a:r>
              <a:rPr lang="en-US" sz="1400" b="1" spc="-5" dirty="0">
                <a:latin typeface="Comic Sans MS"/>
                <a:cs typeface="Comic Sans MS"/>
              </a:rPr>
              <a:t>and </a:t>
            </a:r>
            <a:r>
              <a:rPr lang="en-US" sz="1400" i="1" spc="-30" dirty="0">
                <a:latin typeface="Comic Sans MS"/>
                <a:cs typeface="Comic Sans MS"/>
              </a:rPr>
              <a:t>[weather]. </a:t>
            </a:r>
            <a:r>
              <a:rPr lang="en-US" sz="1400" b="1" spc="-5" dirty="0">
                <a:latin typeface="Comic Sans MS"/>
                <a:cs typeface="Comic Sans MS"/>
              </a:rPr>
              <a:t>It was not</a:t>
            </a:r>
            <a:r>
              <a:rPr lang="en-US" sz="1400" b="1" spc="100" dirty="0">
                <a:latin typeface="Comic Sans MS"/>
                <a:cs typeface="Comic Sans MS"/>
              </a:rPr>
              <a:t> </a:t>
            </a:r>
            <a:r>
              <a:rPr lang="en-US" sz="1400" i="1" spc="-30" dirty="0">
                <a:latin typeface="Comic Sans MS"/>
                <a:cs typeface="Comic Sans MS"/>
              </a:rPr>
              <a:t>[weather].</a:t>
            </a: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Roedd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hi’n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[weather] 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ac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[weather]</a:t>
            </a:r>
            <a:r>
              <a:rPr lang="en-US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Doedd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hi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US" sz="1400" b="1" spc="-15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[weather]</a:t>
            </a:r>
            <a:r>
              <a:rPr lang="en-US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</a:p>
          <a:p>
            <a:pPr marL="12700">
              <a:spcBef>
                <a:spcPts val="305"/>
              </a:spcBef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How is the weather? Today, it is </a:t>
            </a:r>
            <a:r>
              <a:rPr sz="1400" i="1" spc="-30" dirty="0">
                <a:latin typeface="Comic Sans MS"/>
                <a:cs typeface="Comic Sans MS"/>
              </a:rPr>
              <a:t>[weather] </a:t>
            </a:r>
            <a:r>
              <a:rPr sz="1400" b="1" spc="-5" dirty="0">
                <a:latin typeface="Comic Sans MS"/>
                <a:cs typeface="Comic Sans MS"/>
              </a:rPr>
              <a:t>but yesterday, it was</a:t>
            </a:r>
            <a:r>
              <a:rPr sz="1400" b="1" spc="85" dirty="0">
                <a:latin typeface="Comic Sans MS"/>
                <a:cs typeface="Comic Sans MS"/>
              </a:rPr>
              <a:t> </a:t>
            </a:r>
            <a:r>
              <a:rPr sz="1400" i="1" spc="-30" dirty="0">
                <a:latin typeface="Comic Sans MS"/>
                <a:cs typeface="Comic Sans MS"/>
              </a:rPr>
              <a:t>[weather]</a:t>
            </a:r>
            <a:r>
              <a:rPr lang="en-GB" sz="1400" i="1" spc="-30" dirty="0">
                <a:latin typeface="Comic Sans MS"/>
                <a:cs typeface="Comic Sans MS"/>
              </a:rPr>
              <a:t>.</a:t>
            </a: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Sut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mae’r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tywydd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? Heddiw,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[weather]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ond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ddoe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, </a:t>
            </a:r>
            <a:r>
              <a:rPr lang="en-GB" sz="1400" b="1" spc="-10" dirty="0" err="1">
                <a:solidFill>
                  <a:srgbClr val="FF0000"/>
                </a:solidFill>
                <a:latin typeface="Comic Sans MS"/>
                <a:cs typeface="Comic Sans MS"/>
              </a:rPr>
              <a:t>roedd</a:t>
            </a:r>
            <a:r>
              <a:rPr lang="en-GB" sz="1400" b="1" spc="-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hi’n</a:t>
            </a:r>
            <a:r>
              <a:rPr lang="en-GB" sz="1400" b="1" spc="-1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[weather]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What are </a:t>
            </a:r>
            <a:r>
              <a:rPr sz="1400" b="1" dirty="0">
                <a:latin typeface="Comic Sans MS"/>
                <a:cs typeface="Comic Sans MS"/>
              </a:rPr>
              <a:t>you able to</a:t>
            </a:r>
            <a:r>
              <a:rPr sz="1400" b="1" spc="-5" dirty="0">
                <a:latin typeface="Comic Sans MS"/>
                <a:cs typeface="Comic Sans MS"/>
              </a:rPr>
              <a:t> </a:t>
            </a:r>
            <a:r>
              <a:rPr sz="1400" b="1" spc="-10" dirty="0">
                <a:latin typeface="Comic Sans MS"/>
                <a:cs typeface="Comic Sans MS"/>
              </a:rPr>
              <a:t>do?</a:t>
            </a:r>
            <a:endParaRPr lang="en-GB" sz="1400" b="1" spc="-10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Beth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wyt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gallu</a:t>
            </a:r>
            <a:r>
              <a:rPr lang="en-GB" sz="1400" b="1" spc="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wneud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am able to </a:t>
            </a:r>
            <a:r>
              <a:rPr sz="1400" i="1" spc="-25" dirty="0">
                <a:latin typeface="Comic Sans MS"/>
                <a:cs typeface="Comic Sans MS"/>
              </a:rPr>
              <a:t>[verb] </a:t>
            </a:r>
            <a:r>
              <a:rPr sz="1400" b="1" spc="-5" dirty="0">
                <a:latin typeface="Comic Sans MS"/>
                <a:cs typeface="Comic Sans MS"/>
              </a:rPr>
              <a:t>very</a:t>
            </a:r>
            <a:r>
              <a:rPr sz="1400" b="1" spc="-210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well</a:t>
            </a:r>
            <a:r>
              <a:rPr lang="en-GB" sz="1400" b="1" spc="-5" dirty="0">
                <a:latin typeface="Comic Sans MS"/>
                <a:cs typeface="Comic Sans MS"/>
              </a:rPr>
              <a:t>.</a:t>
            </a: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gallu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dda</a:t>
            </a:r>
            <a:r>
              <a:rPr lang="en-GB" sz="1400" b="1" spc="-2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iawn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am not able </a:t>
            </a:r>
            <a:r>
              <a:rPr sz="1400" b="1" dirty="0">
                <a:latin typeface="Comic Sans MS"/>
                <a:cs typeface="Comic Sans MS"/>
              </a:rPr>
              <a:t>to </a:t>
            </a:r>
            <a:r>
              <a:rPr sz="1400" i="1" spc="-30" dirty="0">
                <a:latin typeface="Comic Sans MS"/>
                <a:cs typeface="Comic Sans MS"/>
              </a:rPr>
              <a:t>[verb] </a:t>
            </a:r>
            <a:r>
              <a:rPr sz="1400" b="1" spc="-5" dirty="0">
                <a:latin typeface="Comic Sans MS"/>
                <a:cs typeface="Comic Sans MS"/>
              </a:rPr>
              <a:t>at</a:t>
            </a:r>
            <a:r>
              <a:rPr sz="1400" b="1" spc="-190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all.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gallu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 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o</a:t>
            </a:r>
            <a:r>
              <a:rPr lang="en-GB" sz="1400" b="1" spc="2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gwbl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Are </a:t>
            </a:r>
            <a:r>
              <a:rPr sz="1400" b="1" dirty="0">
                <a:latin typeface="Comic Sans MS"/>
                <a:cs typeface="Comic Sans MS"/>
              </a:rPr>
              <a:t>you </a:t>
            </a:r>
            <a:r>
              <a:rPr sz="1400" b="1" spc="-5" dirty="0">
                <a:latin typeface="Comic Sans MS"/>
                <a:cs typeface="Comic Sans MS"/>
              </a:rPr>
              <a:t>able to </a:t>
            </a:r>
            <a:r>
              <a:rPr sz="1400" i="1" spc="-25" dirty="0">
                <a:latin typeface="Comic Sans MS"/>
                <a:cs typeface="Comic Sans MS"/>
              </a:rPr>
              <a:t>[verb]</a:t>
            </a:r>
            <a:r>
              <a:rPr sz="1400" b="1" spc="-25" dirty="0">
                <a:latin typeface="Comic Sans MS"/>
                <a:cs typeface="Comic Sans MS"/>
              </a:rPr>
              <a:t>? </a:t>
            </a:r>
            <a:r>
              <a:rPr sz="1400" b="1" spc="-5" dirty="0">
                <a:latin typeface="Comic Sans MS"/>
                <a:cs typeface="Comic Sans MS"/>
              </a:rPr>
              <a:t>Yes, I am </a:t>
            </a:r>
            <a:r>
              <a:rPr sz="1400" b="1" dirty="0">
                <a:latin typeface="Comic Sans MS"/>
                <a:cs typeface="Comic Sans MS"/>
              </a:rPr>
              <a:t>able to </a:t>
            </a:r>
            <a:r>
              <a:rPr sz="1400" i="1" spc="-30" dirty="0">
                <a:latin typeface="Comic Sans MS"/>
                <a:cs typeface="Comic Sans MS"/>
              </a:rPr>
              <a:t>[verb] </a:t>
            </a:r>
            <a:r>
              <a:rPr sz="1400" b="1" spc="-5" dirty="0">
                <a:latin typeface="Comic Sans MS"/>
                <a:cs typeface="Comic Sans MS"/>
              </a:rPr>
              <a:t>but I prefer to</a:t>
            </a:r>
            <a:r>
              <a:rPr sz="1400" b="1" spc="-140" dirty="0">
                <a:latin typeface="Comic Sans MS"/>
                <a:cs typeface="Comic Sans MS"/>
              </a:rPr>
              <a:t> </a:t>
            </a:r>
            <a:r>
              <a:rPr sz="1400" i="1" spc="-25" dirty="0">
                <a:latin typeface="Comic Sans MS"/>
                <a:cs typeface="Comic Sans MS"/>
              </a:rPr>
              <a:t>[verb]</a:t>
            </a:r>
            <a:r>
              <a:rPr lang="en-GB" sz="1400" b="1" spc="-25" dirty="0">
                <a:latin typeface="Comic Sans MS"/>
                <a:cs typeface="Comic Sans MS"/>
              </a:rPr>
              <a:t>.</a:t>
            </a: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Wyt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gallu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[verb]?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Ydw,dw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gallu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[verb]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ond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well ‘da fi</a:t>
            </a:r>
            <a:r>
              <a:rPr lang="en-GB" sz="1400" b="1" spc="13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12700">
              <a:spcBef>
                <a:spcPts val="305"/>
              </a:spcBef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138219" y="4299085"/>
            <a:ext cx="2372867" cy="1039368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7696200" y="381000"/>
            <a:ext cx="2061210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0" dirty="0">
                <a:solidFill>
                  <a:srgbClr val="000000"/>
                </a:solidFill>
              </a:rPr>
              <a:t>Year 4</a:t>
            </a:r>
          </a:p>
        </p:txBody>
      </p:sp>
      <p:pic>
        <p:nvPicPr>
          <p:cNvPr id="1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5486400" y="762000"/>
            <a:ext cx="304800" cy="304800"/>
          </a:xfrm>
          <a:prstGeom prst="rect">
            <a:avLst/>
          </a:prstGeom>
        </p:spPr>
      </p:pic>
      <p:pic>
        <p:nvPicPr>
          <p:cNvPr id="18" name="Recorded Sou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4121.0226"/>
                </p14:media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3955025" y="1182243"/>
            <a:ext cx="304800" cy="304800"/>
          </a:xfrm>
          <a:prstGeom prst="rect">
            <a:avLst/>
          </a:prstGeom>
        </p:spPr>
      </p:pic>
      <p:pic>
        <p:nvPicPr>
          <p:cNvPr id="20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7595419" y="3457264"/>
            <a:ext cx="304800" cy="304800"/>
          </a:xfrm>
          <a:prstGeom prst="rect">
            <a:avLst/>
          </a:prstGeom>
        </p:spPr>
      </p:pic>
      <p:pic>
        <p:nvPicPr>
          <p:cNvPr id="21" name="Recorded Soun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3082413" y="4191000"/>
            <a:ext cx="304800" cy="304800"/>
          </a:xfrm>
          <a:prstGeom prst="rect">
            <a:avLst/>
          </a:prstGeom>
        </p:spPr>
      </p:pic>
      <p:pic>
        <p:nvPicPr>
          <p:cNvPr id="24" name="Recorded Sound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5" cstate="print"/>
          <a:stretch>
            <a:fillRect/>
          </a:stretch>
        </p:blipFill>
        <p:spPr>
          <a:xfrm>
            <a:off x="3505200" y="4953000"/>
            <a:ext cx="304800" cy="304800"/>
          </a:xfrm>
          <a:prstGeom prst="rect">
            <a:avLst/>
          </a:prstGeom>
        </p:spPr>
      </p:pic>
      <p:pic>
        <p:nvPicPr>
          <p:cNvPr id="27" name="Recorded Sound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6" cstate="print"/>
          <a:stretch>
            <a:fillRect/>
          </a:stretch>
        </p:blipFill>
        <p:spPr>
          <a:xfrm>
            <a:off x="3657600" y="5715000"/>
            <a:ext cx="304800" cy="304800"/>
          </a:xfrm>
          <a:prstGeom prst="rect">
            <a:avLst/>
          </a:prstGeom>
        </p:spPr>
      </p:pic>
      <p:pic>
        <p:nvPicPr>
          <p:cNvPr id="30" name="Recorded Sound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7" cstate="print"/>
          <a:stretch>
            <a:fillRect/>
          </a:stretch>
        </p:blipFill>
        <p:spPr>
          <a:xfrm>
            <a:off x="7086600" y="6477000"/>
            <a:ext cx="304800" cy="304800"/>
          </a:xfrm>
          <a:prstGeom prst="rect">
            <a:avLst/>
          </a:prstGeom>
        </p:spPr>
      </p:pic>
      <p:pic>
        <p:nvPicPr>
          <p:cNvPr id="35" name="Recorded Sound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8" cstate="print"/>
          <a:stretch>
            <a:fillRect/>
          </a:stretch>
        </p:blipFill>
        <p:spPr>
          <a:xfrm>
            <a:off x="6019800" y="762000"/>
            <a:ext cx="304800" cy="304800"/>
          </a:xfrm>
          <a:prstGeom prst="rect">
            <a:avLst/>
          </a:prstGeom>
        </p:spPr>
      </p:pic>
      <p:pic>
        <p:nvPicPr>
          <p:cNvPr id="38" name="Recorded Sound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28" cstate="print"/>
          <a:stretch>
            <a:fillRect/>
          </a:stretch>
        </p:blipFill>
        <p:spPr>
          <a:xfrm>
            <a:off x="6629400" y="762000"/>
            <a:ext cx="304800" cy="304800"/>
          </a:xfrm>
          <a:prstGeom prst="rect">
            <a:avLst/>
          </a:prstGeom>
        </p:spPr>
      </p:pic>
      <p:pic>
        <p:nvPicPr>
          <p:cNvPr id="39" name="Recorded Sound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28" cstate="print"/>
          <a:stretch>
            <a:fillRect/>
          </a:stretch>
        </p:blipFill>
        <p:spPr>
          <a:xfrm>
            <a:off x="7162800" y="762000"/>
            <a:ext cx="304800" cy="304800"/>
          </a:xfrm>
          <a:prstGeom prst="rect">
            <a:avLst/>
          </a:prstGeom>
        </p:spPr>
      </p:pic>
      <p:pic>
        <p:nvPicPr>
          <p:cNvPr id="40" name="Recorded Sou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6104"/>
                </p14:media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3352800" y="1905000"/>
            <a:ext cx="304800" cy="304800"/>
          </a:xfrm>
          <a:prstGeom prst="rect">
            <a:avLst/>
          </a:prstGeom>
        </p:spPr>
      </p:pic>
      <p:pic>
        <p:nvPicPr>
          <p:cNvPr id="41" name="Recorded Sound">
            <a:hlinkClick r:id="" action="ppaction://media"/>
          </p:cNvPr>
          <p:cNvPicPr>
            <a:picLocks noChangeAspect="1"/>
          </p:cNvPicPr>
          <p:nvPr>
            <a:audioFile r:link="rId21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6477000" y="2668143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09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189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1140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889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6529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6409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2689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4470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4310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4560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>
                <p:cTn id="6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4206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audio>
              <p:cMediaNode>
                <p:cTn id="6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10310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>
              <p:cMediaNode>
                <p:cTn id="7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20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28601" y="304800"/>
            <a:ext cx="9601200" cy="7162801"/>
          </a:xfrm>
          <a:custGeom>
            <a:avLst/>
            <a:gdLst/>
            <a:ahLst/>
            <a:cxnLst/>
            <a:rect l="l" t="t" r="r" b="b"/>
            <a:pathLst>
              <a:path w="9648825" h="7200265">
                <a:moveTo>
                  <a:pt x="0" y="0"/>
                </a:moveTo>
                <a:lnTo>
                  <a:pt x="0" y="7200138"/>
                </a:lnTo>
                <a:lnTo>
                  <a:pt x="9648444" y="7200138"/>
                </a:lnTo>
                <a:lnTo>
                  <a:pt x="9648444" y="0"/>
                </a:lnTo>
                <a:lnTo>
                  <a:pt x="0" y="0"/>
                </a:lnTo>
                <a:close/>
              </a:path>
            </a:pathLst>
          </a:custGeom>
          <a:solidFill>
            <a:srgbClr val="F6F2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4950" y="288036"/>
            <a:ext cx="0" cy="7200265"/>
          </a:xfrm>
          <a:custGeom>
            <a:avLst/>
            <a:gdLst/>
            <a:ahLst/>
            <a:cxnLst/>
            <a:rect l="l" t="t" r="r" b="b"/>
            <a:pathLst>
              <a:path h="7200265">
                <a:moveTo>
                  <a:pt x="0" y="0"/>
                </a:moveTo>
                <a:lnTo>
                  <a:pt x="0" y="7200138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4000" y="307086"/>
            <a:ext cx="9571990" cy="0"/>
          </a:xfrm>
          <a:custGeom>
            <a:avLst/>
            <a:gdLst/>
            <a:ahLst/>
            <a:cxnLst/>
            <a:rect l="l" t="t" r="r" b="b"/>
            <a:pathLst>
              <a:path w="9571990">
                <a:moveTo>
                  <a:pt x="0" y="0"/>
                </a:moveTo>
                <a:lnTo>
                  <a:pt x="9571990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845040" y="288036"/>
            <a:ext cx="0" cy="7200265"/>
          </a:xfrm>
          <a:custGeom>
            <a:avLst/>
            <a:gdLst/>
            <a:ahLst/>
            <a:cxnLst/>
            <a:rect l="l" t="t" r="r" b="b"/>
            <a:pathLst>
              <a:path h="7200265">
                <a:moveTo>
                  <a:pt x="0" y="0"/>
                </a:moveTo>
                <a:lnTo>
                  <a:pt x="0" y="7200138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53745" y="7469123"/>
            <a:ext cx="9572625" cy="0"/>
          </a:xfrm>
          <a:custGeom>
            <a:avLst/>
            <a:gdLst/>
            <a:ahLst/>
            <a:cxnLst/>
            <a:rect l="l" t="t" r="r" b="b"/>
            <a:pathLst>
              <a:path w="9572625">
                <a:moveTo>
                  <a:pt x="0" y="0"/>
                </a:moveTo>
                <a:lnTo>
                  <a:pt x="9572244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81000" y="609600"/>
            <a:ext cx="9325610" cy="2285882"/>
          </a:xfrm>
          <a:prstGeom prst="rect">
            <a:avLst/>
          </a:prstGeom>
        </p:spPr>
        <p:txBody>
          <a:bodyPr vert="horz" wrap="square" lIns="0" tIns="38735" rIns="0" bIns="0" rtlCol="0">
            <a:spAutoFit/>
          </a:bodyPr>
          <a:lstStyle/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No, I am not able to </a:t>
            </a:r>
            <a:r>
              <a:rPr sz="1400" i="1" spc="-25" dirty="0">
                <a:latin typeface="Comic Sans MS"/>
                <a:cs typeface="Comic Sans MS"/>
              </a:rPr>
              <a:t>[verb] </a:t>
            </a:r>
            <a:r>
              <a:rPr sz="1400" b="1" spc="-5" dirty="0">
                <a:latin typeface="Comic Sans MS"/>
                <a:cs typeface="Comic Sans MS"/>
              </a:rPr>
              <a:t>but I am able to</a:t>
            </a:r>
            <a:r>
              <a:rPr sz="1400" b="1" spc="-170" dirty="0">
                <a:latin typeface="Comic Sans MS"/>
                <a:cs typeface="Comic Sans MS"/>
              </a:rPr>
              <a:t> </a:t>
            </a:r>
            <a:r>
              <a:rPr sz="1400" i="1" spc="-25" dirty="0">
                <a:latin typeface="Comic Sans MS"/>
                <a:cs typeface="Comic Sans MS"/>
              </a:rPr>
              <a:t>[verb]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Nag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,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gallu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ond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dirty="0" err="1">
                <a:solidFill>
                  <a:srgbClr val="FF0000"/>
                </a:solidFill>
                <a:latin typeface="Comic Sans MS"/>
                <a:cs typeface="Comic Sans MS"/>
              </a:rPr>
              <a:t>gallu</a:t>
            </a:r>
            <a:r>
              <a:rPr lang="en-GB" sz="1400" b="1" spc="3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Who is able to</a:t>
            </a:r>
            <a:r>
              <a:rPr sz="1400" b="1" dirty="0">
                <a:latin typeface="Comic Sans MS"/>
                <a:cs typeface="Comic Sans MS"/>
              </a:rPr>
              <a:t> </a:t>
            </a:r>
            <a:r>
              <a:rPr sz="1400" i="1" spc="-25" dirty="0">
                <a:latin typeface="Comic Sans MS"/>
                <a:cs typeface="Comic Sans MS"/>
              </a:rPr>
              <a:t>[verb]</a:t>
            </a:r>
            <a:r>
              <a:rPr sz="1400" b="1" spc="-25" dirty="0">
                <a:latin typeface="Comic Sans MS"/>
                <a:cs typeface="Comic Sans MS"/>
              </a:rPr>
              <a:t>?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Pwy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sy’n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gallu</a:t>
            </a:r>
            <a:r>
              <a:rPr lang="en-GB" sz="1400" b="1" spc="-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[verb</a:t>
            </a:r>
            <a:r>
              <a:rPr lang="en-GB" sz="1400" i="1" spc="-30" dirty="0" smtClean="0">
                <a:solidFill>
                  <a:srgbClr val="FF0000"/>
                </a:solidFill>
                <a:latin typeface="Comic Sans MS"/>
                <a:cs typeface="Comic Sans MS"/>
              </a:rPr>
              <a:t>]?</a:t>
            </a:r>
          </a:p>
          <a:p>
            <a:pPr marL="12700">
              <a:spcBef>
                <a:spcPts val="305"/>
              </a:spcBef>
              <a:tabLst>
                <a:tab pos="204470" algn="l"/>
              </a:tabLst>
            </a:pP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sz="1400" i="1" spc="-30" dirty="0">
                <a:latin typeface="Comic Sans MS"/>
                <a:cs typeface="Comic Sans MS"/>
              </a:rPr>
              <a:t>[Sam] </a:t>
            </a:r>
            <a:r>
              <a:rPr sz="1400" b="1" spc="-5" dirty="0">
                <a:latin typeface="Comic Sans MS"/>
                <a:cs typeface="Comic Sans MS"/>
              </a:rPr>
              <a:t>is able </a:t>
            </a:r>
            <a:r>
              <a:rPr sz="1400" b="1" dirty="0">
                <a:latin typeface="Comic Sans MS"/>
                <a:cs typeface="Comic Sans MS"/>
              </a:rPr>
              <a:t>to</a:t>
            </a:r>
            <a:r>
              <a:rPr sz="1400" b="1" spc="-204" dirty="0">
                <a:latin typeface="Comic Sans MS"/>
                <a:cs typeface="Comic Sans MS"/>
              </a:rPr>
              <a:t> </a:t>
            </a:r>
            <a:r>
              <a:rPr sz="1400" i="1" spc="-25" dirty="0">
                <a:latin typeface="Comic Sans MS"/>
                <a:cs typeface="Comic Sans MS"/>
              </a:rPr>
              <a:t>[verb]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Mae </a:t>
            </a:r>
            <a:r>
              <a:rPr lang="en-GB" sz="1400" b="1" i="1" spc="-35" dirty="0">
                <a:solidFill>
                  <a:srgbClr val="FF0000"/>
                </a:solidFill>
                <a:latin typeface="Comic Sans MS"/>
                <a:cs typeface="Comic Sans MS"/>
              </a:rPr>
              <a:t>[</a:t>
            </a:r>
            <a:r>
              <a:rPr lang="en-GB" sz="1400" i="1" spc="-35" dirty="0">
                <a:solidFill>
                  <a:srgbClr val="FF0000"/>
                </a:solidFill>
                <a:latin typeface="Comic Sans MS"/>
                <a:cs typeface="Comic Sans MS"/>
              </a:rPr>
              <a:t>Sam]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gallu</a:t>
            </a:r>
            <a:r>
              <a:rPr lang="en-GB" sz="1400" b="1" spc="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[verb].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086600" y="3429000"/>
            <a:ext cx="2372867" cy="103936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5" name="Group 14"/>
          <p:cNvGrpSpPr/>
          <p:nvPr/>
        </p:nvGrpSpPr>
        <p:grpSpPr>
          <a:xfrm>
            <a:off x="7086600" y="3429000"/>
            <a:ext cx="2338070" cy="1043305"/>
            <a:chOff x="523240" y="6175247"/>
            <a:chExt cx="2338070" cy="1043305"/>
          </a:xfrm>
        </p:grpSpPr>
        <p:sp>
          <p:nvSpPr>
            <p:cNvPr id="10" name="object 10"/>
            <p:cNvSpPr/>
            <p:nvPr/>
          </p:nvSpPr>
          <p:spPr>
            <a:xfrm>
              <a:off x="523240" y="6175247"/>
              <a:ext cx="0" cy="1043305"/>
            </a:xfrm>
            <a:custGeom>
              <a:avLst/>
              <a:gdLst/>
              <a:ahLst/>
              <a:cxnLst/>
              <a:rect l="l" t="t" r="r" b="b"/>
              <a:pathLst>
                <a:path h="1043304">
                  <a:moveTo>
                    <a:pt x="0" y="0"/>
                  </a:moveTo>
                  <a:lnTo>
                    <a:pt x="0" y="1043177"/>
                  </a:lnTo>
                </a:path>
              </a:pathLst>
            </a:custGeom>
            <a:ln w="38100">
              <a:solidFill>
                <a:srgbClr val="A53F9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42290" y="6194297"/>
              <a:ext cx="2299970" cy="0"/>
            </a:xfrm>
            <a:custGeom>
              <a:avLst/>
              <a:gdLst/>
              <a:ahLst/>
              <a:cxnLst/>
              <a:rect l="l" t="t" r="r" b="b"/>
              <a:pathLst>
                <a:path w="2299970">
                  <a:moveTo>
                    <a:pt x="0" y="0"/>
                  </a:moveTo>
                  <a:lnTo>
                    <a:pt x="2299970" y="0"/>
                  </a:lnTo>
                </a:path>
              </a:pathLst>
            </a:custGeom>
            <a:ln w="38100">
              <a:solidFill>
                <a:srgbClr val="A53F9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2861310" y="6175247"/>
              <a:ext cx="0" cy="1043305"/>
            </a:xfrm>
            <a:custGeom>
              <a:avLst/>
              <a:gdLst/>
              <a:ahLst/>
              <a:cxnLst/>
              <a:rect l="l" t="t" r="r" b="b"/>
              <a:pathLst>
                <a:path h="1043304">
                  <a:moveTo>
                    <a:pt x="0" y="0"/>
                  </a:moveTo>
                  <a:lnTo>
                    <a:pt x="0" y="1043177"/>
                  </a:lnTo>
                </a:path>
              </a:pathLst>
            </a:custGeom>
            <a:ln w="38100">
              <a:solidFill>
                <a:srgbClr val="A53F9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41781" y="7199376"/>
              <a:ext cx="2300605" cy="0"/>
            </a:xfrm>
            <a:custGeom>
              <a:avLst/>
              <a:gdLst/>
              <a:ahLst/>
              <a:cxnLst/>
              <a:rect l="l" t="t" r="r" b="b"/>
              <a:pathLst>
                <a:path w="2300605">
                  <a:moveTo>
                    <a:pt x="0" y="0"/>
                  </a:moveTo>
                  <a:lnTo>
                    <a:pt x="2300478" y="0"/>
                  </a:lnTo>
                </a:path>
              </a:pathLst>
            </a:custGeom>
            <a:ln w="38100">
              <a:solidFill>
                <a:srgbClr val="A53F9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7696200" y="381000"/>
            <a:ext cx="2061210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0" dirty="0">
                <a:solidFill>
                  <a:srgbClr val="000000"/>
                </a:solidFill>
              </a:rPr>
              <a:t>Year 4</a:t>
            </a:r>
          </a:p>
        </p:txBody>
      </p:sp>
      <p:pic>
        <p:nvPicPr>
          <p:cNvPr id="3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5943600" y="990600"/>
            <a:ext cx="304800" cy="304800"/>
          </a:xfrm>
          <a:prstGeom prst="rect">
            <a:avLst/>
          </a:prstGeom>
        </p:spPr>
      </p:pic>
      <p:pic>
        <p:nvPicPr>
          <p:cNvPr id="33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2819400" y="1752600"/>
            <a:ext cx="304800" cy="304800"/>
          </a:xfrm>
          <a:prstGeom prst="rect">
            <a:avLst/>
          </a:prstGeom>
        </p:spPr>
      </p:pic>
      <p:pic>
        <p:nvPicPr>
          <p:cNvPr id="36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3048000" y="25908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327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350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209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809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228600" y="304800"/>
            <a:ext cx="9648825" cy="7200265"/>
          </a:xfrm>
          <a:custGeom>
            <a:avLst/>
            <a:gdLst/>
            <a:ahLst/>
            <a:cxnLst/>
            <a:rect l="l" t="t" r="r" b="b"/>
            <a:pathLst>
              <a:path w="9648825" h="7200265">
                <a:moveTo>
                  <a:pt x="0" y="0"/>
                </a:moveTo>
                <a:lnTo>
                  <a:pt x="0" y="7200138"/>
                </a:lnTo>
                <a:lnTo>
                  <a:pt x="9648444" y="7200138"/>
                </a:lnTo>
                <a:lnTo>
                  <a:pt x="9648444" y="0"/>
                </a:lnTo>
                <a:lnTo>
                  <a:pt x="0" y="0"/>
                </a:lnTo>
                <a:close/>
              </a:path>
            </a:pathLst>
          </a:custGeom>
          <a:solidFill>
            <a:srgbClr val="F6F29E"/>
          </a:solidFill>
        </p:spPr>
        <p:txBody>
          <a:bodyPr wrap="square" lIns="0" tIns="0" rIns="0" bIns="0" rtlCol="0"/>
          <a:lstStyle/>
          <a:p>
            <a:pPr marL="3195320">
              <a:lnSpc>
                <a:spcPct val="100000"/>
              </a:lnSpc>
              <a:spcBef>
                <a:spcPts val="210"/>
              </a:spcBef>
            </a:pPr>
            <a:endParaRPr lang="en-GB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195320">
              <a:lnSpc>
                <a:spcPct val="100000"/>
              </a:lnSpc>
              <a:spcBef>
                <a:spcPts val="210"/>
              </a:spcBef>
            </a:pPr>
            <a:endParaRPr lang="en-GB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195320">
              <a:lnSpc>
                <a:spcPct val="100000"/>
              </a:lnSpc>
              <a:spcBef>
                <a:spcPts val="210"/>
              </a:spcBef>
            </a:pPr>
            <a:endParaRPr lang="en-GB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195320">
              <a:lnSpc>
                <a:spcPct val="100000"/>
              </a:lnSpc>
              <a:spcBef>
                <a:spcPts val="210"/>
              </a:spcBef>
            </a:pPr>
            <a:endParaRPr lang="en-GB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195320">
              <a:lnSpc>
                <a:spcPct val="100000"/>
              </a:lnSpc>
              <a:spcBef>
                <a:spcPts val="210"/>
              </a:spcBef>
            </a:pPr>
            <a:endParaRPr lang="en-GB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195320">
              <a:lnSpc>
                <a:spcPct val="100000"/>
              </a:lnSpc>
              <a:spcBef>
                <a:spcPts val="210"/>
              </a:spcBef>
            </a:pPr>
            <a:endParaRPr lang="en-GB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195320">
              <a:lnSpc>
                <a:spcPct val="100000"/>
              </a:lnSpc>
              <a:spcBef>
                <a:spcPts val="210"/>
              </a:spcBef>
            </a:pPr>
            <a:endParaRPr lang="en-GB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195320">
              <a:lnSpc>
                <a:spcPct val="100000"/>
              </a:lnSpc>
              <a:spcBef>
                <a:spcPts val="210"/>
              </a:spcBef>
            </a:pPr>
            <a:endParaRPr lang="en-GB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195320">
              <a:lnSpc>
                <a:spcPct val="100000"/>
              </a:lnSpc>
              <a:spcBef>
                <a:spcPts val="210"/>
              </a:spcBef>
            </a:pPr>
            <a:endParaRPr lang="en-GB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195320">
              <a:lnSpc>
                <a:spcPct val="100000"/>
              </a:lnSpc>
              <a:spcBef>
                <a:spcPts val="210"/>
              </a:spcBef>
            </a:pPr>
            <a:endParaRPr lang="en-GB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195320">
              <a:lnSpc>
                <a:spcPct val="100000"/>
              </a:lnSpc>
              <a:spcBef>
                <a:spcPts val="210"/>
              </a:spcBef>
            </a:pPr>
            <a:r>
              <a:rPr lang="en-GB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</a:p>
          <a:p>
            <a:pPr marL="3195320">
              <a:lnSpc>
                <a:spcPct val="100000"/>
              </a:lnSpc>
              <a:spcBef>
                <a:spcPts val="210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195320">
              <a:lnSpc>
                <a:spcPct val="100000"/>
              </a:lnSpc>
              <a:spcBef>
                <a:spcPts val="210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195320">
              <a:lnSpc>
                <a:spcPct val="100000"/>
              </a:lnSpc>
              <a:spcBef>
                <a:spcPts val="210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195320">
              <a:lnSpc>
                <a:spcPct val="100000"/>
              </a:lnSpc>
              <a:spcBef>
                <a:spcPts val="210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477895">
              <a:lnSpc>
                <a:spcPct val="100000"/>
              </a:lnSpc>
              <a:spcBef>
                <a:spcPts val="210"/>
              </a:spcBef>
            </a:pP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4042410">
              <a:lnSpc>
                <a:spcPct val="100000"/>
              </a:lnSpc>
              <a:spcBef>
                <a:spcPts val="210"/>
              </a:spcBef>
            </a:pP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4324985">
              <a:lnSpc>
                <a:spcPct val="100000"/>
              </a:lnSpc>
              <a:spcBef>
                <a:spcPts val="260"/>
              </a:spcBef>
            </a:pP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5274945">
              <a:lnSpc>
                <a:spcPct val="100000"/>
              </a:lnSpc>
              <a:spcBef>
                <a:spcPts val="215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5274945">
              <a:lnSpc>
                <a:spcPct val="100000"/>
              </a:lnSpc>
              <a:spcBef>
                <a:spcPts val="215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5274945">
              <a:lnSpc>
                <a:spcPct val="100000"/>
              </a:lnSpc>
              <a:spcBef>
                <a:spcPts val="215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5274945">
              <a:lnSpc>
                <a:spcPct val="100000"/>
              </a:lnSpc>
              <a:spcBef>
                <a:spcPts val="215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5274945">
              <a:lnSpc>
                <a:spcPct val="100000"/>
              </a:lnSpc>
              <a:spcBef>
                <a:spcPts val="215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-3048000" y="381000"/>
            <a:ext cx="9144000" cy="7343677"/>
          </a:xfrm>
          <a:prstGeom prst="rect">
            <a:avLst/>
          </a:prstGeom>
        </p:spPr>
        <p:txBody>
          <a:bodyPr vert="horz" wrap="square" lIns="0" tIns="38735" rIns="0" bIns="0" numCol="1" rtlCol="0">
            <a:spAutoFit/>
          </a:bodyPr>
          <a:lstStyle/>
          <a:p>
            <a:pPr marL="3606800" algn="just">
              <a:spcBef>
                <a:spcPts val="210"/>
              </a:spcBef>
              <a:buFont typeface="Wingdings" pitchFamily="2" charset="2"/>
              <a:buChar char="§"/>
            </a:pPr>
            <a:r>
              <a:rPr sz="1400" b="1" spc="-5" dirty="0">
                <a:latin typeface="Comic Sans MS"/>
                <a:cs typeface="Comic Sans MS"/>
              </a:rPr>
              <a:t>What is </a:t>
            </a:r>
            <a:r>
              <a:rPr sz="1450" i="1" spc="-35" dirty="0">
                <a:latin typeface="Comic Sans MS"/>
                <a:cs typeface="Comic Sans MS"/>
              </a:rPr>
              <a:t>[Sam] </a:t>
            </a:r>
            <a:r>
              <a:rPr sz="1400" b="1" spc="-5" dirty="0">
                <a:latin typeface="Comic Sans MS"/>
                <a:cs typeface="Comic Sans MS"/>
              </a:rPr>
              <a:t>able to</a:t>
            </a:r>
            <a:r>
              <a:rPr sz="1400" b="1" spc="-195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do?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3606800" algn="just">
              <a:spcBef>
                <a:spcPts val="210"/>
              </a:spcBef>
              <a:buFont typeface="Wingdings" pitchFamily="2" charset="2"/>
              <a:buChar char="§"/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Beth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5" dirty="0">
                <a:solidFill>
                  <a:srgbClr val="FF0000"/>
                </a:solidFill>
                <a:latin typeface="Comic Sans MS"/>
                <a:cs typeface="Comic Sans MS"/>
              </a:rPr>
              <a:t>[Sam]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gallu</a:t>
            </a:r>
            <a:r>
              <a:rPr lang="en-GB" sz="1400" b="1" spc="4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wneud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</a:pPr>
            <a:endParaRPr lang="en-GB" sz="1400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sz="1400" spc="-5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Is </a:t>
            </a:r>
            <a:r>
              <a:rPr sz="1450" i="1" spc="-30" dirty="0">
                <a:latin typeface="Comic Sans MS"/>
                <a:cs typeface="Comic Sans MS"/>
              </a:rPr>
              <a:t>[Sam] </a:t>
            </a:r>
            <a:r>
              <a:rPr sz="1400" b="1" dirty="0">
                <a:latin typeface="Comic Sans MS"/>
                <a:cs typeface="Comic Sans MS"/>
              </a:rPr>
              <a:t>able </a:t>
            </a:r>
            <a:r>
              <a:rPr sz="1400" b="1" spc="-5" dirty="0">
                <a:latin typeface="Comic Sans MS"/>
                <a:cs typeface="Comic Sans MS"/>
              </a:rPr>
              <a:t>to </a:t>
            </a:r>
            <a:r>
              <a:rPr sz="1450" i="1" spc="-25" dirty="0">
                <a:latin typeface="Comic Sans MS"/>
                <a:cs typeface="Comic Sans MS"/>
              </a:rPr>
              <a:t>[verb]</a:t>
            </a:r>
            <a:r>
              <a:rPr sz="1400" b="1" spc="-25" dirty="0">
                <a:latin typeface="Comic Sans MS"/>
                <a:cs typeface="Comic Sans MS"/>
              </a:rPr>
              <a:t>?</a:t>
            </a:r>
            <a:r>
              <a:rPr sz="1400" b="1" spc="-425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Yes/No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Ydy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5" dirty="0">
                <a:solidFill>
                  <a:srgbClr val="FF0000"/>
                </a:solidFill>
                <a:latin typeface="Comic Sans MS"/>
                <a:cs typeface="Comic Sans MS"/>
              </a:rPr>
              <a:t>[Sam]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gallu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[verb]?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Ydy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/Nag</a:t>
            </a:r>
            <a:r>
              <a:rPr lang="en-GB" sz="1400" b="1" spc="6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ydy</a:t>
            </a: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sz="1400" b="1" spc="-5" dirty="0" err="1">
                <a:latin typeface="Comic Sans MS"/>
                <a:cs typeface="Comic Sans MS"/>
              </a:rPr>
              <a:t>He/She</a:t>
            </a:r>
            <a:r>
              <a:rPr sz="1400" b="1" spc="-5" dirty="0">
                <a:latin typeface="Comic Sans MS"/>
                <a:cs typeface="Comic Sans MS"/>
              </a:rPr>
              <a:t> is able to</a:t>
            </a:r>
            <a:r>
              <a:rPr sz="1400" b="1" spc="5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[verb]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Mae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e’n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/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gallu</a:t>
            </a:r>
            <a:r>
              <a:rPr lang="en-GB" sz="1400" b="1" spc="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sz="1400" b="1" spc="-5" dirty="0" err="1">
                <a:latin typeface="Comic Sans MS"/>
                <a:cs typeface="Comic Sans MS"/>
              </a:rPr>
              <a:t>He/She</a:t>
            </a:r>
            <a:r>
              <a:rPr sz="1400" b="1" spc="-5" dirty="0">
                <a:latin typeface="Comic Sans MS"/>
                <a:cs typeface="Comic Sans MS"/>
              </a:rPr>
              <a:t> is not able to</a:t>
            </a:r>
            <a:r>
              <a:rPr sz="1400" b="1" spc="-21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[verb]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Dydy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e/hi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gallu</a:t>
            </a:r>
            <a:r>
              <a:rPr lang="en-GB" sz="1400" b="1" spc="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[verb].</a:t>
            </a: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endParaRPr lang="en-GB" sz="1400" b="1" i="1" spc="-3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sz="1400" b="1" spc="-5" dirty="0">
                <a:latin typeface="Comic Sans MS"/>
                <a:cs typeface="Comic Sans MS"/>
              </a:rPr>
              <a:t>When is your</a:t>
            </a:r>
            <a:r>
              <a:rPr sz="1400" b="1" spc="-215" dirty="0">
                <a:latin typeface="Comic Sans MS"/>
                <a:cs typeface="Comic Sans MS"/>
              </a:rPr>
              <a:t> </a:t>
            </a:r>
            <a:r>
              <a:rPr sz="1400" b="1" spc="-10" dirty="0">
                <a:latin typeface="Comic Sans MS"/>
                <a:cs typeface="Comic Sans MS"/>
              </a:rPr>
              <a:t>birthday?</a:t>
            </a:r>
            <a:endParaRPr lang="en-GB" sz="1400" b="1" spc="-10" dirty="0"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Pryd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dy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benblwydd</a:t>
            </a:r>
            <a:r>
              <a:rPr lang="en-GB" sz="1400" b="1" spc="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sz="1400" b="1" spc="-5" dirty="0">
                <a:latin typeface="Comic Sans MS"/>
                <a:cs typeface="Comic Sans MS"/>
              </a:rPr>
              <a:t>My </a:t>
            </a:r>
            <a:r>
              <a:rPr sz="1400" b="1" spc="-10" dirty="0">
                <a:latin typeface="Comic Sans MS"/>
                <a:cs typeface="Comic Sans MS"/>
              </a:rPr>
              <a:t>birthday </a:t>
            </a:r>
            <a:r>
              <a:rPr sz="1400" b="1" spc="-5" dirty="0">
                <a:latin typeface="Comic Sans MS"/>
                <a:cs typeface="Comic Sans MS"/>
              </a:rPr>
              <a:t>is in </a:t>
            </a:r>
            <a:r>
              <a:rPr sz="1450" i="1" spc="-30" dirty="0">
                <a:latin typeface="Comic Sans MS"/>
                <a:cs typeface="Comic Sans MS"/>
              </a:rPr>
              <a:t>[month and</a:t>
            </a:r>
            <a:r>
              <a:rPr sz="1450" i="1" spc="-7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date]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Mae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fy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mhenblwydd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ym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mis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5" dirty="0">
                <a:solidFill>
                  <a:srgbClr val="FF0000"/>
                </a:solidFill>
                <a:latin typeface="Comic Sans MS"/>
                <a:cs typeface="Comic Sans MS"/>
              </a:rPr>
              <a:t>[month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and  date].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endParaRPr lang="en-GB" sz="1400" b="1" i="1" spc="-3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sz="1450" b="1" i="1" spc="-30" dirty="0">
                <a:latin typeface="Comic Sans MS"/>
                <a:cs typeface="Comic Sans MS"/>
              </a:rPr>
              <a:t>Does </a:t>
            </a:r>
            <a:r>
              <a:rPr sz="1450" i="1" spc="-35" dirty="0">
                <a:latin typeface="Comic Sans MS"/>
                <a:cs typeface="Comic Sans MS"/>
              </a:rPr>
              <a:t>[Sam] </a:t>
            </a:r>
            <a:r>
              <a:rPr sz="1450" b="1" i="1" spc="-30" dirty="0">
                <a:latin typeface="Comic Sans MS"/>
                <a:cs typeface="Comic Sans MS"/>
              </a:rPr>
              <a:t>have a</a:t>
            </a:r>
            <a:r>
              <a:rPr sz="1450" b="1" i="1" spc="-440" dirty="0">
                <a:latin typeface="Comic Sans MS"/>
                <a:cs typeface="Comic Sans MS"/>
              </a:rPr>
              <a:t> </a:t>
            </a:r>
            <a:r>
              <a:rPr sz="1450" i="1" spc="-30" dirty="0">
                <a:latin typeface="Comic Sans MS"/>
                <a:cs typeface="Comic Sans MS"/>
              </a:rPr>
              <a:t>[noun]</a:t>
            </a:r>
            <a:r>
              <a:rPr sz="1450" b="1" i="1" spc="-30" dirty="0">
                <a:latin typeface="Comic Sans MS"/>
                <a:cs typeface="Comic Sans MS"/>
              </a:rPr>
              <a:t>?</a:t>
            </a:r>
            <a:endParaRPr lang="en-GB" sz="1450" b="1" i="1" spc="-30" dirty="0"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lang="en-GB" sz="16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Oes</a:t>
            </a:r>
            <a:r>
              <a:rPr lang="en-GB" sz="16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6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[noun] </a:t>
            </a:r>
            <a:r>
              <a:rPr lang="en-GB" sz="16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gyda</a:t>
            </a:r>
            <a:r>
              <a:rPr lang="en-GB" sz="1600" b="1" spc="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6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[Sam]?</a:t>
            </a:r>
            <a:endParaRPr lang="en-GB" sz="16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endParaRPr lang="en-GB" sz="16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sz="1400" b="1" spc="-5" dirty="0">
                <a:latin typeface="Comic Sans MS"/>
                <a:cs typeface="Comic Sans MS"/>
              </a:rPr>
              <a:t>Yes, </a:t>
            </a:r>
            <a:r>
              <a:rPr sz="1450" i="1" spc="-35" dirty="0">
                <a:latin typeface="Comic Sans MS"/>
                <a:cs typeface="Comic Sans MS"/>
              </a:rPr>
              <a:t>[Sam] </a:t>
            </a:r>
            <a:r>
              <a:rPr sz="1400" b="1" spc="-5" dirty="0">
                <a:latin typeface="Comic Sans MS"/>
                <a:cs typeface="Comic Sans MS"/>
              </a:rPr>
              <a:t>has a </a:t>
            </a:r>
            <a:r>
              <a:rPr sz="1450" i="1" spc="-25" dirty="0">
                <a:latin typeface="Comic Sans MS"/>
                <a:cs typeface="Comic Sans MS"/>
              </a:rPr>
              <a:t>[noun] </a:t>
            </a:r>
            <a:r>
              <a:rPr sz="1400" b="1" spc="-5" dirty="0">
                <a:latin typeface="Comic Sans MS"/>
                <a:cs typeface="Comic Sans MS"/>
              </a:rPr>
              <a:t>but he/she does not have a</a:t>
            </a:r>
            <a:r>
              <a:rPr sz="1400" b="1" spc="-2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[noun]</a:t>
            </a:r>
            <a:r>
              <a:rPr lang="en-GB" sz="1450" i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Oes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,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[noun]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gyda</a:t>
            </a:r>
            <a:r>
              <a:rPr lang="en-GB" sz="1400" b="1" spc="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5" dirty="0">
                <a:solidFill>
                  <a:srgbClr val="FF0000"/>
                </a:solidFill>
                <a:latin typeface="Comic Sans MS"/>
                <a:cs typeface="Comic Sans MS"/>
              </a:rPr>
              <a:t>[Sam]</a:t>
            </a:r>
            <a:r>
              <a:rPr lang="en-GB" sz="140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ond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does dim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gyda</a:t>
            </a:r>
            <a:r>
              <a:rPr lang="en-GB" sz="1400" b="1" spc="3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fe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/hi.</a:t>
            </a: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sz="1400" b="1" spc="-5" dirty="0">
                <a:latin typeface="Comic Sans MS"/>
                <a:cs typeface="Comic Sans MS"/>
              </a:rPr>
              <a:t>How much does it</a:t>
            </a:r>
            <a:r>
              <a:rPr sz="1400" b="1" spc="-225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cost?</a:t>
            </a: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Faint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400" b="1" spc="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gostio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lang="en-GB" sz="1400" b="1" spc="-5" dirty="0">
                <a:latin typeface="Comic Sans MS"/>
                <a:cs typeface="Comic Sans MS"/>
              </a:rPr>
              <a:t>It costs </a:t>
            </a:r>
            <a:r>
              <a:rPr lang="en-GB" sz="1450" i="1" spc="-30" dirty="0">
                <a:latin typeface="Comic Sans MS"/>
                <a:cs typeface="Comic Sans MS"/>
              </a:rPr>
              <a:t>[number] </a:t>
            </a:r>
            <a:r>
              <a:rPr lang="en-GB" sz="1400" b="1" spc="-5" dirty="0">
                <a:latin typeface="Comic Sans MS"/>
                <a:cs typeface="Comic Sans MS"/>
              </a:rPr>
              <a:t>pound/  pence.</a:t>
            </a: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costio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[number]</a:t>
            </a:r>
            <a:r>
              <a:rPr lang="en-GB" sz="1400" i="1" spc="2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punt/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ceiniog</a:t>
            </a:r>
            <a:endParaRPr sz="1400" dirty="0">
              <a:latin typeface="Comic Sans MS"/>
              <a:cs typeface="Comic Sans M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20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34950" y="288036"/>
            <a:ext cx="0" cy="7200265"/>
          </a:xfrm>
          <a:custGeom>
            <a:avLst/>
            <a:gdLst/>
            <a:ahLst/>
            <a:cxnLst/>
            <a:rect l="l" t="t" r="r" b="b"/>
            <a:pathLst>
              <a:path h="7200265">
                <a:moveTo>
                  <a:pt x="0" y="0"/>
                </a:moveTo>
                <a:lnTo>
                  <a:pt x="0" y="7200138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4000" y="307086"/>
            <a:ext cx="9571990" cy="0"/>
          </a:xfrm>
          <a:custGeom>
            <a:avLst/>
            <a:gdLst/>
            <a:ahLst/>
            <a:cxnLst/>
            <a:rect l="l" t="t" r="r" b="b"/>
            <a:pathLst>
              <a:path w="9571990">
                <a:moveTo>
                  <a:pt x="0" y="0"/>
                </a:moveTo>
                <a:lnTo>
                  <a:pt x="9571990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845040" y="288036"/>
            <a:ext cx="0" cy="7200265"/>
          </a:xfrm>
          <a:custGeom>
            <a:avLst/>
            <a:gdLst/>
            <a:ahLst/>
            <a:cxnLst/>
            <a:rect l="l" t="t" r="r" b="b"/>
            <a:pathLst>
              <a:path h="7200265">
                <a:moveTo>
                  <a:pt x="0" y="0"/>
                </a:moveTo>
                <a:lnTo>
                  <a:pt x="0" y="7200138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53745" y="7469123"/>
            <a:ext cx="9572625" cy="0"/>
          </a:xfrm>
          <a:custGeom>
            <a:avLst/>
            <a:gdLst/>
            <a:ahLst/>
            <a:cxnLst/>
            <a:rect l="l" t="t" r="r" b="b"/>
            <a:pathLst>
              <a:path w="9572625">
                <a:moveTo>
                  <a:pt x="0" y="0"/>
                </a:moveTo>
                <a:lnTo>
                  <a:pt x="9572244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315200" y="1066800"/>
            <a:ext cx="2372867" cy="1039368"/>
          </a:xfrm>
          <a:prstGeom prst="rect">
            <a:avLst/>
          </a:prstGeom>
          <a:blipFill>
            <a:blip r:embed="rId3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7620000" y="292099"/>
            <a:ext cx="2148331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0" dirty="0">
                <a:solidFill>
                  <a:srgbClr val="000000"/>
                </a:solidFill>
              </a:rPr>
              <a:t>Year 4</a:t>
            </a:r>
          </a:p>
        </p:txBody>
      </p:sp>
      <p:pic>
        <p:nvPicPr>
          <p:cNvPr id="1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2" cstate="print"/>
          <a:stretch>
            <a:fillRect/>
          </a:stretch>
        </p:blipFill>
        <p:spPr>
          <a:xfrm>
            <a:off x="3505200" y="457200"/>
            <a:ext cx="304800" cy="304800"/>
          </a:xfrm>
          <a:prstGeom prst="rect">
            <a:avLst/>
          </a:prstGeom>
        </p:spPr>
      </p:pic>
      <p:pic>
        <p:nvPicPr>
          <p:cNvPr id="17" name="Recorded Sou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4359"/>
                </p14:media>
              </p:ext>
            </p:extLst>
          </p:nvPr>
        </p:nvPicPr>
        <p:blipFill>
          <a:blip r:embed="rId32" cstate="print"/>
          <a:stretch>
            <a:fillRect/>
          </a:stretch>
        </p:blipFill>
        <p:spPr>
          <a:xfrm>
            <a:off x="4626077" y="1219200"/>
            <a:ext cx="304800" cy="304800"/>
          </a:xfrm>
          <a:prstGeom prst="rect">
            <a:avLst/>
          </a:prstGeom>
        </p:spPr>
      </p:pic>
      <p:pic>
        <p:nvPicPr>
          <p:cNvPr id="18" name="Recorded Sou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5">
                  <p14:trim end="2493.0453"/>
                </p14:media>
              </p:ext>
            </p:extLst>
          </p:nvPr>
        </p:nvPicPr>
        <p:blipFill>
          <a:blip r:embed="rId33" cstate="print"/>
          <a:stretch>
            <a:fillRect/>
          </a:stretch>
        </p:blipFill>
        <p:spPr>
          <a:xfrm>
            <a:off x="4191000" y="1219200"/>
            <a:ext cx="304800" cy="304800"/>
          </a:xfrm>
          <a:prstGeom prst="rect">
            <a:avLst/>
          </a:prstGeom>
        </p:spPr>
      </p:pic>
      <p:pic>
        <p:nvPicPr>
          <p:cNvPr id="21" name="Recorded Sound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34" cstate="print"/>
          <a:stretch>
            <a:fillRect/>
          </a:stretch>
        </p:blipFill>
        <p:spPr>
          <a:xfrm>
            <a:off x="3014519" y="1981200"/>
            <a:ext cx="304800" cy="304800"/>
          </a:xfrm>
          <a:prstGeom prst="rect">
            <a:avLst/>
          </a:prstGeom>
        </p:spPr>
      </p:pic>
      <p:pic>
        <p:nvPicPr>
          <p:cNvPr id="23" name="Recorded Sound">
            <a:hlinkClick r:id="" action="ppaction://media"/>
          </p:cNvPr>
          <p:cNvPicPr>
            <a:picLocks noChangeAspect="1"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34" cstate="print"/>
          <a:stretch>
            <a:fillRect/>
          </a:stretch>
        </p:blipFill>
        <p:spPr>
          <a:xfrm>
            <a:off x="3429000" y="2667000"/>
            <a:ext cx="304800" cy="304800"/>
          </a:xfrm>
          <a:prstGeom prst="rect">
            <a:avLst/>
          </a:prstGeom>
        </p:spPr>
      </p:pic>
      <p:pic>
        <p:nvPicPr>
          <p:cNvPr id="24" name="Recorded Sound">
            <a:hlinkClick r:id="" action="ppaction://media"/>
          </p:cNvPr>
          <p:cNvPicPr>
            <a:picLocks noChangeAspect="1"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0"/>
              </p:ext>
            </p:extLst>
          </p:nvPr>
        </p:nvPicPr>
        <p:blipFill>
          <a:blip r:embed="rId34" cstate="print"/>
          <a:stretch>
            <a:fillRect/>
          </a:stretch>
        </p:blipFill>
        <p:spPr>
          <a:xfrm>
            <a:off x="3276600" y="3352800"/>
            <a:ext cx="304800" cy="304800"/>
          </a:xfrm>
          <a:prstGeom prst="rect">
            <a:avLst/>
          </a:prstGeom>
        </p:spPr>
      </p:pic>
      <p:pic>
        <p:nvPicPr>
          <p:cNvPr id="27" name="Recorded Sound">
            <a:hlinkClick r:id="" action="ppaction://media"/>
          </p:cNvPr>
          <p:cNvPicPr>
            <a:picLocks noChangeAspect="1"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2"/>
              </p:ext>
            </p:extLst>
          </p:nvPr>
        </p:nvPicPr>
        <p:blipFill>
          <a:blip r:embed="rId35" cstate="print"/>
          <a:stretch>
            <a:fillRect/>
          </a:stretch>
        </p:blipFill>
        <p:spPr>
          <a:xfrm>
            <a:off x="4724400" y="3962400"/>
            <a:ext cx="304800" cy="304800"/>
          </a:xfrm>
          <a:prstGeom prst="rect">
            <a:avLst/>
          </a:prstGeom>
        </p:spPr>
      </p:pic>
      <p:pic>
        <p:nvPicPr>
          <p:cNvPr id="29" name="Recorded Sound">
            <a:hlinkClick r:id="" action="ppaction://media"/>
          </p:cNvPr>
          <p:cNvPicPr>
            <a:picLocks noChangeAspect="1"/>
          </p:cNvPicPr>
          <p:nvPr>
            <a:audioFile r:link="rId15"/>
            <p:extLst>
              <p:ext uri="{DAA4B4D4-6D71-4841-9C94-3DE7FCFB9230}">
                <p14:media xmlns:p14="http://schemas.microsoft.com/office/powerpoint/2010/main" r:embed="rId14"/>
              </p:ext>
            </p:extLst>
          </p:nvPr>
        </p:nvPicPr>
        <p:blipFill>
          <a:blip r:embed="rId36" cstate="print"/>
          <a:stretch>
            <a:fillRect/>
          </a:stretch>
        </p:blipFill>
        <p:spPr>
          <a:xfrm>
            <a:off x="3124200" y="4876800"/>
            <a:ext cx="304800" cy="304800"/>
          </a:xfrm>
          <a:prstGeom prst="rect">
            <a:avLst/>
          </a:prstGeom>
        </p:spPr>
      </p:pic>
      <p:pic>
        <p:nvPicPr>
          <p:cNvPr id="31" name="Recorded Sound">
            <a:hlinkClick r:id="" action="ppaction://media"/>
          </p:cNvPr>
          <p:cNvPicPr>
            <a:picLocks noChangeAspect="1"/>
          </p:cNvPicPr>
          <p:nvPr>
            <a:audioFile r:link="rId17"/>
            <p:extLst>
              <p:ext uri="{DAA4B4D4-6D71-4841-9C94-3DE7FCFB9230}">
                <p14:media xmlns:p14="http://schemas.microsoft.com/office/powerpoint/2010/main" r:embed="rId16"/>
              </p:ext>
            </p:extLst>
          </p:nvPr>
        </p:nvPicPr>
        <p:blipFill>
          <a:blip r:embed="rId37" cstate="print"/>
          <a:stretch>
            <a:fillRect/>
          </a:stretch>
        </p:blipFill>
        <p:spPr>
          <a:xfrm>
            <a:off x="5943600" y="5562600"/>
            <a:ext cx="304800" cy="304800"/>
          </a:xfrm>
          <a:prstGeom prst="rect">
            <a:avLst/>
          </a:prstGeom>
        </p:spPr>
      </p:pic>
      <p:pic>
        <p:nvPicPr>
          <p:cNvPr id="32" name="Recorded Sound">
            <a:hlinkClick r:id="" action="ppaction://media"/>
          </p:cNvPr>
          <p:cNvPicPr>
            <a:picLocks noChangeAspect="1"/>
          </p:cNvPicPr>
          <p:nvPr>
            <a:audioFile r:link="rId19"/>
            <p:extLst>
              <p:ext uri="{DAA4B4D4-6D71-4841-9C94-3DE7FCFB9230}">
                <p14:media xmlns:p14="http://schemas.microsoft.com/office/powerpoint/2010/main" r:embed="rId18"/>
              </p:ext>
            </p:extLst>
          </p:nvPr>
        </p:nvPicPr>
        <p:blipFill>
          <a:blip r:embed="rId38" cstate="print"/>
          <a:stretch>
            <a:fillRect/>
          </a:stretch>
        </p:blipFill>
        <p:spPr>
          <a:xfrm>
            <a:off x="2971800" y="6324600"/>
            <a:ext cx="304800" cy="304800"/>
          </a:xfrm>
          <a:prstGeom prst="rect">
            <a:avLst/>
          </a:prstGeom>
        </p:spPr>
      </p:pic>
      <p:pic>
        <p:nvPicPr>
          <p:cNvPr id="33" name="Recorded Sound">
            <a:hlinkClick r:id="" action="ppaction://media"/>
          </p:cNvPr>
          <p:cNvPicPr>
            <a:picLocks noChangeAspect="1"/>
          </p:cNvPicPr>
          <p:nvPr>
            <a:audioFile r:link="rId21"/>
            <p:extLst>
              <p:ext uri="{DAA4B4D4-6D71-4841-9C94-3DE7FCFB9230}">
                <p14:media xmlns:p14="http://schemas.microsoft.com/office/powerpoint/2010/main" r:embed="rId20"/>
              </p:ext>
            </p:extLst>
          </p:nvPr>
        </p:nvPicPr>
        <p:blipFill>
          <a:blip r:embed="rId39" cstate="print"/>
          <a:stretch>
            <a:fillRect/>
          </a:stretch>
        </p:blipFill>
        <p:spPr>
          <a:xfrm>
            <a:off x="3962400" y="7010400"/>
            <a:ext cx="304800" cy="304800"/>
          </a:xfrm>
          <a:prstGeom prst="rect">
            <a:avLst/>
          </a:prstGeom>
        </p:spPr>
      </p:pic>
      <p:pic>
        <p:nvPicPr>
          <p:cNvPr id="34" name="Recorded Sound">
            <a:hlinkClick r:id="" action="ppaction://media"/>
          </p:cNvPr>
          <p:cNvPicPr>
            <a:picLocks noChangeAspect="1"/>
          </p:cNvPicPr>
          <p:nvPr>
            <a:audioFile r:link="rId23"/>
            <p:extLst>
              <p:ext uri="{DAA4B4D4-6D71-4841-9C94-3DE7FCFB9230}">
                <p14:media xmlns:p14="http://schemas.microsoft.com/office/powerpoint/2010/main" r:embed="rId22"/>
              </p:ext>
            </p:extLst>
          </p:nvPr>
        </p:nvPicPr>
        <p:blipFill>
          <a:blip r:embed="rId34" cstate="print"/>
          <a:stretch>
            <a:fillRect/>
          </a:stretch>
        </p:blipFill>
        <p:spPr>
          <a:xfrm>
            <a:off x="4572000" y="7010400"/>
            <a:ext cx="304800" cy="304800"/>
          </a:xfrm>
          <a:prstGeom prst="rect">
            <a:avLst/>
          </a:prstGeom>
        </p:spPr>
      </p:pic>
      <p:pic>
        <p:nvPicPr>
          <p:cNvPr id="37" name="Recorded Sound">
            <a:hlinkClick r:id="" action="ppaction://media"/>
          </p:cNvPr>
          <p:cNvPicPr>
            <a:picLocks noChangeAspect="1"/>
          </p:cNvPicPr>
          <p:nvPr>
            <a:audioFile r:link="rId25"/>
            <p:extLst>
              <p:ext uri="{DAA4B4D4-6D71-4841-9C94-3DE7FCFB9230}">
                <p14:media xmlns:p14="http://schemas.microsoft.com/office/powerpoint/2010/main" r:embed="rId24"/>
              </p:ext>
            </p:extLst>
          </p:nvPr>
        </p:nvPicPr>
        <p:blipFill>
          <a:blip r:embed="rId40" cstate="print"/>
          <a:stretch>
            <a:fillRect/>
          </a:stretch>
        </p:blipFill>
        <p:spPr>
          <a:xfrm>
            <a:off x="3471719" y="1967432"/>
            <a:ext cx="304800" cy="304800"/>
          </a:xfrm>
          <a:prstGeom prst="rect">
            <a:avLst/>
          </a:prstGeom>
        </p:spPr>
      </p:pic>
      <p:pic>
        <p:nvPicPr>
          <p:cNvPr id="40" name="Recorded Sound">
            <a:hlinkClick r:id="" action="ppaction://media"/>
          </p:cNvPr>
          <p:cNvPicPr>
            <a:picLocks noChangeAspect="1"/>
          </p:cNvPicPr>
          <p:nvPr>
            <a:audioFile r:link="rId27"/>
            <p:extLst>
              <p:ext uri="{DAA4B4D4-6D71-4841-9C94-3DE7FCFB9230}">
                <p14:media xmlns:p14="http://schemas.microsoft.com/office/powerpoint/2010/main" r:embed="rId26"/>
              </p:ext>
            </p:extLst>
          </p:nvPr>
        </p:nvPicPr>
        <p:blipFill>
          <a:blip r:embed="rId40" cstate="print"/>
          <a:stretch>
            <a:fillRect/>
          </a:stretch>
        </p:blipFill>
        <p:spPr>
          <a:xfrm>
            <a:off x="4114800" y="2667000"/>
            <a:ext cx="304800" cy="304800"/>
          </a:xfrm>
          <a:prstGeom prst="rect">
            <a:avLst/>
          </a:prstGeom>
        </p:spPr>
      </p:pic>
      <p:pic>
        <p:nvPicPr>
          <p:cNvPr id="41" name="Recorded Sound">
            <a:hlinkClick r:id="" action="ppaction://media"/>
          </p:cNvPr>
          <p:cNvPicPr>
            <a:picLocks noChangeAspect="1"/>
          </p:cNvPicPr>
          <p:nvPr>
            <a:audioFile r:link="rId29"/>
            <p:extLst>
              <p:ext uri="{DAA4B4D4-6D71-4841-9C94-3DE7FCFB9230}">
                <p14:media xmlns:p14="http://schemas.microsoft.com/office/powerpoint/2010/main" r:embed="rId28"/>
              </p:ext>
            </p:extLst>
          </p:nvPr>
        </p:nvPicPr>
        <p:blipFill>
          <a:blip r:embed="rId40" cstate="print"/>
          <a:stretch>
            <a:fillRect/>
          </a:stretch>
        </p:blipFill>
        <p:spPr>
          <a:xfrm>
            <a:off x="6400800" y="5562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60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730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527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089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960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640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4660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3960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9889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4169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audio>
              <p:cMediaNode>
                <p:cTn id="6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5060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>
                <p:cTn id="6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4860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>
                <p:cTn id="7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4260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audio>
              <p:cMediaNode>
                <p:cTn id="7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4" dur="5540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audio>
              <p:cMediaNode>
                <p:cTn id="8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8950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>
              <p:cMediaNode>
                <p:cTn id="9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22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28600" y="304800"/>
            <a:ext cx="9648825" cy="7272020"/>
          </a:xfrm>
          <a:custGeom>
            <a:avLst/>
            <a:gdLst/>
            <a:ahLst/>
            <a:cxnLst/>
            <a:rect l="l" t="t" r="r" b="b"/>
            <a:pathLst>
              <a:path w="9648825" h="7272020">
                <a:moveTo>
                  <a:pt x="0" y="0"/>
                </a:moveTo>
                <a:lnTo>
                  <a:pt x="0" y="7271766"/>
                </a:lnTo>
                <a:lnTo>
                  <a:pt x="9648444" y="7271766"/>
                </a:lnTo>
                <a:lnTo>
                  <a:pt x="9648444" y="0"/>
                </a:lnTo>
                <a:lnTo>
                  <a:pt x="0" y="0"/>
                </a:lnTo>
                <a:close/>
              </a:path>
            </a:pathLst>
          </a:custGeom>
          <a:solidFill>
            <a:srgbClr val="F6F2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4950" y="288036"/>
            <a:ext cx="0" cy="7272020"/>
          </a:xfrm>
          <a:custGeom>
            <a:avLst/>
            <a:gdLst/>
            <a:ahLst/>
            <a:cxnLst/>
            <a:rect l="l" t="t" r="r" b="b"/>
            <a:pathLst>
              <a:path h="7272020">
                <a:moveTo>
                  <a:pt x="0" y="0"/>
                </a:moveTo>
                <a:lnTo>
                  <a:pt x="0" y="727176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4000" y="307086"/>
            <a:ext cx="9571990" cy="0"/>
          </a:xfrm>
          <a:custGeom>
            <a:avLst/>
            <a:gdLst/>
            <a:ahLst/>
            <a:cxnLst/>
            <a:rect l="l" t="t" r="r" b="b"/>
            <a:pathLst>
              <a:path w="9571990">
                <a:moveTo>
                  <a:pt x="0" y="0"/>
                </a:moveTo>
                <a:lnTo>
                  <a:pt x="9571990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845040" y="288036"/>
            <a:ext cx="0" cy="7272020"/>
          </a:xfrm>
          <a:custGeom>
            <a:avLst/>
            <a:gdLst/>
            <a:ahLst/>
            <a:cxnLst/>
            <a:rect l="l" t="t" r="r" b="b"/>
            <a:pathLst>
              <a:path h="7272020">
                <a:moveTo>
                  <a:pt x="0" y="0"/>
                </a:moveTo>
                <a:lnTo>
                  <a:pt x="0" y="727176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53745" y="7540752"/>
            <a:ext cx="9572625" cy="0"/>
          </a:xfrm>
          <a:custGeom>
            <a:avLst/>
            <a:gdLst/>
            <a:ahLst/>
            <a:cxnLst/>
            <a:rect l="l" t="t" r="r" b="b"/>
            <a:pathLst>
              <a:path w="9572625">
                <a:moveTo>
                  <a:pt x="0" y="0"/>
                </a:moveTo>
                <a:lnTo>
                  <a:pt x="9572244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33400" y="457200"/>
            <a:ext cx="7951978" cy="7009611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L="203835" indent="-191135">
              <a:lnSpc>
                <a:spcPct val="100000"/>
              </a:lnSpc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What time is it</a:t>
            </a:r>
            <a:r>
              <a:rPr sz="1400" b="1" spc="10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?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Faint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o’r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gloch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ydy</a:t>
            </a:r>
            <a:r>
              <a:rPr lang="en-GB" sz="1400" b="1" spc="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hi?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It is half past/quarter to/quarter past </a:t>
            </a:r>
            <a:r>
              <a:rPr sz="1400" i="1" spc="-30" dirty="0">
                <a:latin typeface="Comic Sans MS"/>
                <a:cs typeface="Comic Sans MS"/>
              </a:rPr>
              <a:t>[number]</a:t>
            </a:r>
            <a:r>
              <a:rPr sz="1400" i="1" spc="229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o’clock.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Mae </a:t>
            </a:r>
            <a:r>
              <a:rPr lang="en-GB" sz="1400" b="1" dirty="0" err="1">
                <a:solidFill>
                  <a:srgbClr val="FF0000"/>
                </a:solidFill>
                <a:latin typeface="Comic Sans MS"/>
                <a:cs typeface="Comic Sans MS"/>
              </a:rPr>
              <a:t>hi’n</a:t>
            </a:r>
            <a:r>
              <a:rPr lang="en-GB" sz="1400" b="1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hanner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awr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wedi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/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chwarter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/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chwarter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wedi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[number]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o’r</a:t>
            </a:r>
            <a:r>
              <a:rPr lang="en-GB" sz="1400" b="1" spc="-8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gloch</a:t>
            </a: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It is </a:t>
            </a:r>
            <a:r>
              <a:rPr sz="1400" i="1" spc="-25" dirty="0">
                <a:latin typeface="Comic Sans MS"/>
                <a:cs typeface="Comic Sans MS"/>
              </a:rPr>
              <a:t>[activities in </a:t>
            </a:r>
            <a:r>
              <a:rPr sz="1400" i="1" spc="-30" dirty="0">
                <a:latin typeface="Comic Sans MS"/>
                <a:cs typeface="Comic Sans MS"/>
              </a:rPr>
              <a:t>school day]</a:t>
            </a:r>
            <a:r>
              <a:rPr sz="1400" i="1" spc="204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time.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Mae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amser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[activities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in school</a:t>
            </a:r>
            <a:r>
              <a:rPr lang="en-GB" sz="1400" i="1" spc="2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day]</a:t>
            </a:r>
            <a:r>
              <a:rPr lang="en-GB" sz="1400" b="1" i="1" spc="-30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When do you</a:t>
            </a:r>
            <a:r>
              <a:rPr sz="1400" b="1" spc="-10" dirty="0">
                <a:latin typeface="Comic Sans MS"/>
                <a:cs typeface="Comic Sans MS"/>
              </a:rPr>
              <a:t> </a:t>
            </a:r>
            <a:r>
              <a:rPr sz="1400" i="1" spc="-30" dirty="0">
                <a:latin typeface="Comic Sans MS"/>
                <a:cs typeface="Comic Sans MS"/>
              </a:rPr>
              <a:t>[verb]</a:t>
            </a:r>
            <a:r>
              <a:rPr sz="1400" b="1" i="1" spc="-30" dirty="0">
                <a:latin typeface="Comic Sans MS"/>
                <a:cs typeface="Comic Sans MS"/>
              </a:rPr>
              <a:t>?</a:t>
            </a:r>
            <a:endParaRPr lang="en-GB" sz="1400" b="1" i="1" spc="-30" dirty="0"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Pryd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wyt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ti’n</a:t>
            </a:r>
            <a:r>
              <a:rPr lang="en-GB" sz="1400" b="1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</a:t>
            </a:r>
            <a:r>
              <a:rPr lang="en-GB" sz="1400" b="1" i="1" spc="-2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Which</a:t>
            </a:r>
            <a:r>
              <a:rPr sz="1400" b="1" spc="30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day?</a:t>
            </a:r>
            <a:r>
              <a:rPr lang="en-GB" sz="1400" b="1" spc="-5" dirty="0">
                <a:latin typeface="Comic Sans MS"/>
                <a:cs typeface="Comic Sans MS"/>
              </a:rPr>
              <a:t> </a:t>
            </a:r>
            <a:r>
              <a:rPr sz="1400" i="1" spc="-30" dirty="0">
                <a:latin typeface="Comic Sans MS"/>
                <a:cs typeface="Comic Sans MS"/>
              </a:rPr>
              <a:t>[weekday]</a:t>
            </a:r>
            <a:endParaRPr lang="en-GB" sz="1400" i="1" spc="-30" dirty="0"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Pa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ddydd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r>
              <a:rPr lang="en-GB" sz="1400" b="1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5" dirty="0">
                <a:solidFill>
                  <a:srgbClr val="FF0000"/>
                </a:solidFill>
                <a:latin typeface="Comic Sans MS"/>
                <a:cs typeface="Comic Sans MS"/>
              </a:rPr>
              <a:t>[weekday]</a:t>
            </a:r>
            <a:r>
              <a:rPr lang="en-GB" sz="1400" b="1" i="1" spc="-3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</a:t>
            </a:r>
            <a:r>
              <a:rPr sz="1400" i="1" spc="-25" dirty="0">
                <a:latin typeface="Comic Sans MS"/>
                <a:cs typeface="Comic Sans MS"/>
              </a:rPr>
              <a:t>[verb] </a:t>
            </a:r>
            <a:r>
              <a:rPr sz="1400" b="1" spc="-5" dirty="0">
                <a:latin typeface="Comic Sans MS"/>
                <a:cs typeface="Comic Sans MS"/>
              </a:rPr>
              <a:t>on</a:t>
            </a:r>
            <a:r>
              <a:rPr sz="1400" b="1" spc="10" dirty="0">
                <a:latin typeface="Comic Sans MS"/>
                <a:cs typeface="Comic Sans MS"/>
              </a:rPr>
              <a:t> </a:t>
            </a:r>
            <a:r>
              <a:rPr sz="1400" i="1" spc="-35" dirty="0">
                <a:latin typeface="Comic Sans MS"/>
                <a:cs typeface="Comic Sans MS"/>
              </a:rPr>
              <a:t>[weekday]</a:t>
            </a:r>
            <a:r>
              <a:rPr sz="1400" b="1" i="1" spc="-35" dirty="0">
                <a:latin typeface="Comic Sans MS"/>
                <a:cs typeface="Comic Sans MS"/>
              </a:rPr>
              <a:t>.</a:t>
            </a:r>
            <a:endParaRPr lang="en-GB" sz="1400" b="1" i="1" spc="-35" dirty="0"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[verb]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ar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ddydd</a:t>
            </a:r>
            <a:r>
              <a:rPr lang="en-GB" sz="1400" b="1" spc="-19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[weekday]</a:t>
            </a:r>
            <a:r>
              <a:rPr lang="en-GB" sz="1400" b="1" i="1" spc="-30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When does </a:t>
            </a:r>
            <a:r>
              <a:rPr sz="1400" i="1" spc="-30" dirty="0">
                <a:latin typeface="Comic Sans MS"/>
                <a:cs typeface="Comic Sans MS"/>
              </a:rPr>
              <a:t>[Sam]</a:t>
            </a:r>
            <a:r>
              <a:rPr sz="1400" i="1" spc="170" dirty="0">
                <a:latin typeface="Comic Sans MS"/>
                <a:cs typeface="Comic Sans MS"/>
              </a:rPr>
              <a:t> </a:t>
            </a:r>
            <a:r>
              <a:rPr sz="1400" i="1" spc="-30" dirty="0">
                <a:latin typeface="Comic Sans MS"/>
                <a:cs typeface="Comic Sans MS"/>
              </a:rPr>
              <a:t>[verb]</a:t>
            </a:r>
            <a:r>
              <a:rPr sz="1400" b="1" i="1" spc="-30" dirty="0">
                <a:latin typeface="Comic Sans MS"/>
                <a:cs typeface="Comic Sans MS"/>
              </a:rPr>
              <a:t>?</a:t>
            </a:r>
            <a:endParaRPr lang="en-GB" sz="1400" b="1" i="1" spc="-30" dirty="0"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Pryd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[Sam]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2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</a:t>
            </a:r>
            <a:r>
              <a:rPr lang="en-GB" sz="1400" b="1" i="1" spc="-2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en-GB" sz="1400" b="1" i="1" spc="-2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400" i="1" spc="-30" dirty="0">
                <a:latin typeface="Comic Sans MS"/>
                <a:cs typeface="Comic Sans MS"/>
              </a:rPr>
              <a:t>[Sam] [verb] </a:t>
            </a:r>
            <a:r>
              <a:rPr sz="1400" b="1" spc="-5" dirty="0">
                <a:latin typeface="Comic Sans MS"/>
                <a:cs typeface="Comic Sans MS"/>
              </a:rPr>
              <a:t>on</a:t>
            </a:r>
            <a:r>
              <a:rPr sz="1400" b="1" spc="-405" dirty="0">
                <a:latin typeface="Comic Sans MS"/>
                <a:cs typeface="Comic Sans MS"/>
              </a:rPr>
              <a:t> </a:t>
            </a:r>
            <a:r>
              <a:rPr sz="1400" i="1" spc="-30" dirty="0">
                <a:latin typeface="Comic Sans MS"/>
                <a:cs typeface="Comic Sans MS"/>
              </a:rPr>
              <a:t>[weekday]</a:t>
            </a:r>
            <a:r>
              <a:rPr sz="1400" b="1" i="1" spc="-30" dirty="0">
                <a:latin typeface="Comic Sans MS"/>
                <a:cs typeface="Comic Sans MS"/>
              </a:rPr>
              <a:t>.</a:t>
            </a:r>
            <a:endParaRPr lang="en-GB" sz="1400" b="1" i="1" spc="-30" dirty="0"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Mae Sam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[verb]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ar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ddydd</a:t>
            </a:r>
            <a:r>
              <a:rPr lang="en-GB" sz="1400" b="1" spc="-19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[weekday</a:t>
            </a:r>
            <a:r>
              <a:rPr lang="en-GB" sz="1400" i="1" spc="-30" dirty="0" smtClean="0">
                <a:solidFill>
                  <a:srgbClr val="FF0000"/>
                </a:solidFill>
                <a:latin typeface="Comic Sans MS"/>
                <a:cs typeface="Comic Sans MS"/>
              </a:rPr>
              <a:t>]</a:t>
            </a:r>
            <a:r>
              <a:rPr lang="en-GB" sz="1400" b="1" i="1" spc="-30" dirty="0" smtClean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en-US" sz="1400" b="1" i="1" spc="-3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lvl="1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300" b="1" spc="-5" dirty="0">
                <a:latin typeface="Comic Sans MS"/>
                <a:cs typeface="Comic Sans MS"/>
              </a:rPr>
              <a:t>What is you </a:t>
            </a:r>
            <a:r>
              <a:rPr lang="en-GB" sz="1300" b="1" spc="-10" dirty="0">
                <a:latin typeface="Comic Sans MS"/>
                <a:cs typeface="Comic Sans MS"/>
              </a:rPr>
              <a:t>favourite </a:t>
            </a:r>
            <a:r>
              <a:rPr lang="en-GB" sz="1300" b="1" spc="-5" dirty="0">
                <a:latin typeface="Comic Sans MS"/>
                <a:cs typeface="Comic Sans MS"/>
              </a:rPr>
              <a:t>TV</a:t>
            </a:r>
            <a:r>
              <a:rPr lang="en-GB" sz="1300" b="1" spc="30" dirty="0">
                <a:latin typeface="Comic Sans MS"/>
                <a:cs typeface="Comic Sans MS"/>
              </a:rPr>
              <a:t> </a:t>
            </a:r>
            <a:r>
              <a:rPr lang="en-GB" sz="1300" b="1" spc="-5" dirty="0">
                <a:latin typeface="Comic Sans MS"/>
                <a:cs typeface="Comic Sans MS"/>
              </a:rPr>
              <a:t>programme? </a:t>
            </a: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Beth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ydy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dy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hoff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10" dirty="0" err="1">
                <a:solidFill>
                  <a:srgbClr val="FF0000"/>
                </a:solidFill>
                <a:latin typeface="Comic Sans MS"/>
                <a:cs typeface="Comic Sans MS"/>
              </a:rPr>
              <a:t>raglen</a:t>
            </a:r>
            <a:r>
              <a:rPr lang="en-GB" sz="1300" b="1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deledu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? 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719705" lvl="7" indent="-191135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720340" algn="l"/>
              </a:tabLst>
            </a:pPr>
            <a:endParaRPr sz="1400" dirty="0">
              <a:latin typeface="Comic Sans MS"/>
              <a:cs typeface="Comic Sans MS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8305800" y="5257800"/>
            <a:ext cx="0" cy="1317625"/>
          </a:xfrm>
          <a:custGeom>
            <a:avLst/>
            <a:gdLst/>
            <a:ahLst/>
            <a:cxnLst/>
            <a:rect l="l" t="t" r="r" b="b"/>
            <a:pathLst>
              <a:path h="1317625">
                <a:moveTo>
                  <a:pt x="0" y="0"/>
                </a:moveTo>
                <a:lnTo>
                  <a:pt x="0" y="1317498"/>
                </a:lnTo>
              </a:path>
            </a:pathLst>
          </a:custGeom>
          <a:ln w="50800">
            <a:solidFill>
              <a:srgbClr val="1D924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4" name="Group 33"/>
          <p:cNvGrpSpPr/>
          <p:nvPr/>
        </p:nvGrpSpPr>
        <p:grpSpPr>
          <a:xfrm>
            <a:off x="8305800" y="5257800"/>
            <a:ext cx="1036319" cy="1317625"/>
            <a:chOff x="384047" y="6047994"/>
            <a:chExt cx="1036319" cy="1317625"/>
          </a:xfrm>
        </p:grpSpPr>
        <p:sp>
          <p:nvSpPr>
            <p:cNvPr id="10" name="object 10"/>
            <p:cNvSpPr/>
            <p:nvPr/>
          </p:nvSpPr>
          <p:spPr>
            <a:xfrm>
              <a:off x="384047" y="6056376"/>
              <a:ext cx="1036319" cy="1304544"/>
            </a:xfrm>
            <a:prstGeom prst="rect">
              <a:avLst/>
            </a:prstGeom>
            <a:blipFill>
              <a:blip r:embed="rId2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25450" y="6073521"/>
              <a:ext cx="948690" cy="0"/>
            </a:xfrm>
            <a:custGeom>
              <a:avLst/>
              <a:gdLst/>
              <a:ahLst/>
              <a:cxnLst/>
              <a:rect l="l" t="t" r="r" b="b"/>
              <a:pathLst>
                <a:path w="948690">
                  <a:moveTo>
                    <a:pt x="0" y="0"/>
                  </a:moveTo>
                  <a:lnTo>
                    <a:pt x="948690" y="0"/>
                  </a:lnTo>
                </a:path>
              </a:pathLst>
            </a:custGeom>
            <a:ln w="51053">
              <a:solidFill>
                <a:srgbClr val="1D924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399539" y="6047994"/>
              <a:ext cx="0" cy="1317625"/>
            </a:xfrm>
            <a:custGeom>
              <a:avLst/>
              <a:gdLst/>
              <a:ahLst/>
              <a:cxnLst/>
              <a:rect l="l" t="t" r="r" b="b"/>
              <a:pathLst>
                <a:path h="1317625">
                  <a:moveTo>
                    <a:pt x="0" y="0"/>
                  </a:moveTo>
                  <a:lnTo>
                    <a:pt x="0" y="1317498"/>
                  </a:lnTo>
                </a:path>
              </a:pathLst>
            </a:custGeom>
            <a:ln w="50800">
              <a:solidFill>
                <a:srgbClr val="1D924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25958" y="7339965"/>
              <a:ext cx="948055" cy="0"/>
            </a:xfrm>
            <a:custGeom>
              <a:avLst/>
              <a:gdLst/>
              <a:ahLst/>
              <a:cxnLst/>
              <a:rect l="l" t="t" r="r" b="b"/>
              <a:pathLst>
                <a:path w="948055">
                  <a:moveTo>
                    <a:pt x="0" y="0"/>
                  </a:moveTo>
                  <a:lnTo>
                    <a:pt x="947928" y="0"/>
                  </a:lnTo>
                </a:path>
              </a:pathLst>
            </a:custGeom>
            <a:ln w="51053">
              <a:solidFill>
                <a:srgbClr val="1D924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7772400" y="280670"/>
            <a:ext cx="1973833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0" dirty="0">
                <a:solidFill>
                  <a:srgbClr val="000000"/>
                </a:solidFill>
              </a:rPr>
              <a:t>Year 5</a:t>
            </a:r>
          </a:p>
        </p:txBody>
      </p:sp>
      <p:pic>
        <p:nvPicPr>
          <p:cNvPr id="1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7" cstate="print"/>
          <a:stretch>
            <a:fillRect/>
          </a:stretch>
        </p:blipFill>
        <p:spPr>
          <a:xfrm>
            <a:off x="2971800" y="609600"/>
            <a:ext cx="304800" cy="304800"/>
          </a:xfrm>
          <a:prstGeom prst="rect">
            <a:avLst/>
          </a:prstGeom>
        </p:spPr>
      </p:pic>
      <p:pic>
        <p:nvPicPr>
          <p:cNvPr id="19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8" cstate="print"/>
          <a:stretch>
            <a:fillRect/>
          </a:stretch>
        </p:blipFill>
        <p:spPr>
          <a:xfrm>
            <a:off x="7086600" y="1447800"/>
            <a:ext cx="304800" cy="304800"/>
          </a:xfrm>
          <a:prstGeom prst="rect">
            <a:avLst/>
          </a:prstGeom>
        </p:spPr>
      </p:pic>
      <p:pic>
        <p:nvPicPr>
          <p:cNvPr id="20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9" cstate="print"/>
          <a:stretch>
            <a:fillRect/>
          </a:stretch>
        </p:blipFill>
        <p:spPr>
          <a:xfrm>
            <a:off x="7696200" y="1447800"/>
            <a:ext cx="304800" cy="304800"/>
          </a:xfrm>
          <a:prstGeom prst="rect">
            <a:avLst/>
          </a:prstGeom>
        </p:spPr>
      </p:pic>
      <p:pic>
        <p:nvPicPr>
          <p:cNvPr id="21" name="Recorded Soun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0" cstate="print"/>
          <a:stretch>
            <a:fillRect/>
          </a:stretch>
        </p:blipFill>
        <p:spPr>
          <a:xfrm>
            <a:off x="8305800" y="1447800"/>
            <a:ext cx="304800" cy="304800"/>
          </a:xfrm>
          <a:prstGeom prst="rect">
            <a:avLst/>
          </a:prstGeom>
        </p:spPr>
      </p:pic>
      <p:pic>
        <p:nvPicPr>
          <p:cNvPr id="22" name="Recorded Sound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1" cstate="print"/>
          <a:stretch>
            <a:fillRect/>
          </a:stretch>
        </p:blipFill>
        <p:spPr>
          <a:xfrm>
            <a:off x="8991600" y="1447800"/>
            <a:ext cx="304800" cy="304800"/>
          </a:xfrm>
          <a:prstGeom prst="rect">
            <a:avLst/>
          </a:prstGeom>
        </p:spPr>
      </p:pic>
      <p:pic>
        <p:nvPicPr>
          <p:cNvPr id="24" name="Recorded Sound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32" cstate="print"/>
          <a:stretch>
            <a:fillRect/>
          </a:stretch>
        </p:blipFill>
        <p:spPr>
          <a:xfrm>
            <a:off x="4267200" y="1981200"/>
            <a:ext cx="304800" cy="304800"/>
          </a:xfrm>
          <a:prstGeom prst="rect">
            <a:avLst/>
          </a:prstGeom>
        </p:spPr>
      </p:pic>
      <p:pic>
        <p:nvPicPr>
          <p:cNvPr id="26" name="Recorded Sound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33" cstate="print"/>
          <a:stretch>
            <a:fillRect/>
          </a:stretch>
        </p:blipFill>
        <p:spPr>
          <a:xfrm>
            <a:off x="2819400" y="2819400"/>
            <a:ext cx="304800" cy="304800"/>
          </a:xfrm>
          <a:prstGeom prst="rect">
            <a:avLst/>
          </a:prstGeom>
        </p:spPr>
      </p:pic>
      <p:pic>
        <p:nvPicPr>
          <p:cNvPr id="27" name="Recorded Sound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4" cstate="print"/>
          <a:stretch>
            <a:fillRect/>
          </a:stretch>
        </p:blipFill>
        <p:spPr>
          <a:xfrm>
            <a:off x="2895600" y="3581400"/>
            <a:ext cx="304800" cy="304800"/>
          </a:xfrm>
          <a:prstGeom prst="rect">
            <a:avLst/>
          </a:prstGeom>
        </p:spPr>
      </p:pic>
      <p:pic>
        <p:nvPicPr>
          <p:cNvPr id="29" name="Recorded Sound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5" cstate="print"/>
          <a:stretch>
            <a:fillRect/>
          </a:stretch>
        </p:blipFill>
        <p:spPr>
          <a:xfrm>
            <a:off x="3733800" y="4267200"/>
            <a:ext cx="304800" cy="304800"/>
          </a:xfrm>
          <a:prstGeom prst="rect">
            <a:avLst/>
          </a:prstGeom>
        </p:spPr>
      </p:pic>
      <p:pic>
        <p:nvPicPr>
          <p:cNvPr id="31" name="Recorded Sound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34" cstate="print"/>
          <a:stretch>
            <a:fillRect/>
          </a:stretch>
        </p:blipFill>
        <p:spPr>
          <a:xfrm>
            <a:off x="3124200" y="5029200"/>
            <a:ext cx="304800" cy="304800"/>
          </a:xfrm>
          <a:prstGeom prst="rect">
            <a:avLst/>
          </a:prstGeom>
        </p:spPr>
      </p:pic>
      <p:pic>
        <p:nvPicPr>
          <p:cNvPr id="33" name="Recorded Sound">
            <a:hlinkClick r:id="" action="ppaction://media"/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34" cstate="print"/>
          <a:stretch>
            <a:fillRect/>
          </a:stretch>
        </p:blipFill>
        <p:spPr>
          <a:xfrm>
            <a:off x="4267200" y="5867400"/>
            <a:ext cx="304800" cy="304800"/>
          </a:xfrm>
          <a:prstGeom prst="rect">
            <a:avLst/>
          </a:prstGeom>
        </p:spPr>
      </p:pic>
      <p:pic>
        <p:nvPicPr>
          <p:cNvPr id="35" name="Recorded Sound">
            <a:hlinkClick r:id="" action="ppaction://media"/>
          </p:cNvPr>
          <p:cNvPicPr>
            <a:picLocks noChangeAspect="1"/>
          </p:cNvPicPr>
          <p:nvPr>
            <a:audioFile r:link="rId23"/>
            <p:extLst>
              <p:ext uri="{DAA4B4D4-6D71-4841-9C94-3DE7FCFB9230}">
                <p14:media xmlns:p14="http://schemas.microsoft.com/office/powerpoint/2010/main" r:embed="rId24">
                  <p14:trim end="7337.0226"/>
                </p14:media>
              </p:ext>
            </p:extLst>
          </p:nvPr>
        </p:nvPicPr>
        <p:blipFill>
          <a:blip r:embed="rId34" cstate="print"/>
          <a:stretch>
            <a:fillRect/>
          </a:stretch>
        </p:blipFill>
        <p:spPr>
          <a:xfrm>
            <a:off x="3790398" y="6705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0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380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800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390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55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560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3049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2640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5270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4969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>
                <p:cTn id="6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6180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>
                <p:cTn id="6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4933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audio>
              <p:cMediaNode>
                <p:cTn id="7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22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15645" y="288036"/>
            <a:ext cx="9648825" cy="7272020"/>
          </a:xfrm>
          <a:custGeom>
            <a:avLst/>
            <a:gdLst/>
            <a:ahLst/>
            <a:cxnLst/>
            <a:rect l="l" t="t" r="r" b="b"/>
            <a:pathLst>
              <a:path w="9648825" h="7272020">
                <a:moveTo>
                  <a:pt x="0" y="0"/>
                </a:moveTo>
                <a:lnTo>
                  <a:pt x="0" y="7271766"/>
                </a:lnTo>
                <a:lnTo>
                  <a:pt x="9648444" y="7271766"/>
                </a:lnTo>
                <a:lnTo>
                  <a:pt x="9648444" y="0"/>
                </a:lnTo>
                <a:lnTo>
                  <a:pt x="0" y="0"/>
                </a:lnTo>
                <a:close/>
              </a:path>
            </a:pathLst>
          </a:custGeom>
          <a:solidFill>
            <a:srgbClr val="F6F2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4950" y="288036"/>
            <a:ext cx="0" cy="7272020"/>
          </a:xfrm>
          <a:custGeom>
            <a:avLst/>
            <a:gdLst/>
            <a:ahLst/>
            <a:cxnLst/>
            <a:rect l="l" t="t" r="r" b="b"/>
            <a:pathLst>
              <a:path h="7272020">
                <a:moveTo>
                  <a:pt x="0" y="0"/>
                </a:moveTo>
                <a:lnTo>
                  <a:pt x="0" y="727176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4000" y="307086"/>
            <a:ext cx="9571990" cy="0"/>
          </a:xfrm>
          <a:custGeom>
            <a:avLst/>
            <a:gdLst/>
            <a:ahLst/>
            <a:cxnLst/>
            <a:rect l="l" t="t" r="r" b="b"/>
            <a:pathLst>
              <a:path w="9571990">
                <a:moveTo>
                  <a:pt x="0" y="0"/>
                </a:moveTo>
                <a:lnTo>
                  <a:pt x="9571990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845040" y="288036"/>
            <a:ext cx="0" cy="7272020"/>
          </a:xfrm>
          <a:custGeom>
            <a:avLst/>
            <a:gdLst/>
            <a:ahLst/>
            <a:cxnLst/>
            <a:rect l="l" t="t" r="r" b="b"/>
            <a:pathLst>
              <a:path h="7272020">
                <a:moveTo>
                  <a:pt x="0" y="0"/>
                </a:moveTo>
                <a:lnTo>
                  <a:pt x="0" y="727176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53745" y="7540752"/>
            <a:ext cx="9572625" cy="0"/>
          </a:xfrm>
          <a:custGeom>
            <a:avLst/>
            <a:gdLst/>
            <a:ahLst/>
            <a:cxnLst/>
            <a:rect l="l" t="t" r="r" b="b"/>
            <a:pathLst>
              <a:path w="9572625">
                <a:moveTo>
                  <a:pt x="0" y="0"/>
                </a:moveTo>
                <a:lnTo>
                  <a:pt x="9572244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81000" y="328363"/>
            <a:ext cx="9448800" cy="7123104"/>
          </a:xfrm>
          <a:prstGeom prst="rect">
            <a:avLst/>
          </a:prstGeom>
        </p:spPr>
        <p:txBody>
          <a:bodyPr vert="horz" wrap="square" lIns="0" tIns="36195" rIns="0" bIns="0" rtlCol="0">
            <a:spAutoFit/>
          </a:bodyPr>
          <a:lstStyle/>
          <a:p>
            <a:pPr marL="203835" lvl="1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300" b="1" spc="-5" dirty="0">
                <a:latin typeface="Comic Sans MS"/>
                <a:cs typeface="Comic Sans MS"/>
              </a:rPr>
              <a:t>My favourite programme is </a:t>
            </a:r>
            <a:r>
              <a:rPr lang="en-GB" sz="1300" i="1" spc="-30" dirty="0">
                <a:latin typeface="Comic Sans MS"/>
                <a:cs typeface="Comic Sans MS"/>
              </a:rPr>
              <a:t>[programme] </a:t>
            </a:r>
            <a:r>
              <a:rPr lang="en-GB" sz="1300" b="1" spc="-5" dirty="0">
                <a:latin typeface="Comic Sans MS"/>
                <a:cs typeface="Comic Sans MS"/>
              </a:rPr>
              <a:t>because it’s</a:t>
            </a:r>
            <a:r>
              <a:rPr lang="en-GB" sz="1300" b="1" spc="-145" dirty="0">
                <a:latin typeface="Comic Sans MS"/>
                <a:cs typeface="Comic Sans MS"/>
              </a:rPr>
              <a:t> </a:t>
            </a:r>
            <a:r>
              <a:rPr lang="en-GB" sz="1300" i="1" spc="-25" dirty="0">
                <a:latin typeface="Comic Sans MS"/>
                <a:cs typeface="Comic Sans MS"/>
              </a:rPr>
              <a:t>[adjective</a:t>
            </a:r>
            <a:r>
              <a:rPr lang="en-GB" sz="1300" i="1" spc="-25" dirty="0" smtClean="0">
                <a:latin typeface="Comic Sans MS"/>
                <a:cs typeface="Comic Sans MS"/>
              </a:rPr>
              <a:t>].</a:t>
            </a:r>
          </a:p>
          <a:p>
            <a:pPr marL="203835" lvl="1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0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Fy</a:t>
            </a:r>
            <a:r>
              <a:rPr lang="en-GB" sz="10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0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hoff</a:t>
            </a:r>
            <a:r>
              <a:rPr lang="en-GB" sz="10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000" b="1" spc="-10" dirty="0" err="1">
                <a:solidFill>
                  <a:srgbClr val="FF0000"/>
                </a:solidFill>
                <a:latin typeface="Comic Sans MS"/>
                <a:cs typeface="Comic Sans MS"/>
              </a:rPr>
              <a:t>raglen</a:t>
            </a:r>
            <a:r>
              <a:rPr lang="en-GB" sz="1000" b="1" spc="-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000" b="1" spc="-10" dirty="0" err="1">
                <a:solidFill>
                  <a:srgbClr val="FF0000"/>
                </a:solidFill>
                <a:latin typeface="Comic Sans MS"/>
                <a:cs typeface="Comic Sans MS"/>
              </a:rPr>
              <a:t>deledu</a:t>
            </a:r>
            <a:r>
              <a:rPr lang="en-GB" sz="1000" b="1" spc="-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0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ydy</a:t>
            </a:r>
            <a:r>
              <a:rPr lang="en-GB" sz="10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000" i="1" spc="-35" dirty="0">
                <a:solidFill>
                  <a:srgbClr val="FF0000"/>
                </a:solidFill>
                <a:latin typeface="Comic Sans MS"/>
                <a:cs typeface="Comic Sans MS"/>
              </a:rPr>
              <a:t>[programme] </a:t>
            </a:r>
            <a:r>
              <a:rPr lang="en-GB" sz="10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achos</a:t>
            </a:r>
            <a:r>
              <a:rPr lang="en-GB" sz="10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0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000" b="1" spc="-10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0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[adjective</a:t>
            </a:r>
            <a:r>
              <a:rPr lang="en-GB" sz="1000" i="1" spc="-25" dirty="0" smtClean="0">
                <a:solidFill>
                  <a:srgbClr val="FF0000"/>
                </a:solidFill>
                <a:latin typeface="Comic Sans MS"/>
                <a:cs typeface="Comic Sans MS"/>
              </a:rPr>
              <a:t>]</a:t>
            </a:r>
            <a:r>
              <a:rPr lang="en-GB" sz="1000" b="1" i="1" spc="-25" dirty="0" smtClean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</a:p>
          <a:p>
            <a:pPr marL="203835" lvl="1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en-GB" sz="10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300" b="1" spc="-5" dirty="0">
                <a:latin typeface="Comic Sans MS"/>
                <a:cs typeface="Comic Sans MS"/>
              </a:rPr>
              <a:t>I love </a:t>
            </a:r>
            <a:r>
              <a:rPr sz="1300" i="1" spc="-30" dirty="0">
                <a:latin typeface="Comic Sans MS"/>
                <a:cs typeface="Comic Sans MS"/>
              </a:rPr>
              <a:t>[programme] </a:t>
            </a:r>
            <a:r>
              <a:rPr sz="1300" b="1" spc="-5" dirty="0">
                <a:latin typeface="Comic Sans MS"/>
                <a:cs typeface="Comic Sans MS"/>
              </a:rPr>
              <a:t>and </a:t>
            </a:r>
            <a:r>
              <a:rPr sz="1300" i="1" spc="-30" dirty="0">
                <a:latin typeface="Comic Sans MS"/>
                <a:cs typeface="Comic Sans MS"/>
              </a:rPr>
              <a:t>[programme] </a:t>
            </a:r>
            <a:r>
              <a:rPr sz="1300" b="1" spc="-10" dirty="0">
                <a:latin typeface="Comic Sans MS"/>
                <a:cs typeface="Comic Sans MS"/>
              </a:rPr>
              <a:t>because </a:t>
            </a:r>
            <a:r>
              <a:rPr sz="1300" b="1" spc="-5" dirty="0">
                <a:latin typeface="Comic Sans MS"/>
                <a:cs typeface="Comic Sans MS"/>
              </a:rPr>
              <a:t>they</a:t>
            </a:r>
            <a:r>
              <a:rPr sz="1300" b="1" spc="-355" dirty="0">
                <a:latin typeface="Comic Sans MS"/>
                <a:cs typeface="Comic Sans MS"/>
              </a:rPr>
              <a:t> </a:t>
            </a:r>
            <a:r>
              <a:rPr sz="1300" b="1" spc="-5" dirty="0">
                <a:latin typeface="Comic Sans MS"/>
                <a:cs typeface="Comic Sans MS"/>
              </a:rPr>
              <a:t>are</a:t>
            </a:r>
            <a:r>
              <a:rPr lang="en-GB" sz="1300" b="1" spc="-5" dirty="0">
                <a:latin typeface="Comic Sans MS"/>
                <a:cs typeface="Comic Sans MS"/>
              </a:rPr>
              <a:t> </a:t>
            </a:r>
            <a:r>
              <a:rPr lang="en-GB" sz="1300" i="1" spc="-25" dirty="0">
                <a:latin typeface="Comic Sans MS"/>
                <a:cs typeface="Comic Sans MS"/>
              </a:rPr>
              <a:t>[adjective]</a:t>
            </a:r>
            <a:r>
              <a:rPr lang="en-GB" sz="1300" b="1" i="1" spc="-25" dirty="0">
                <a:latin typeface="Comic Sans MS"/>
                <a:cs typeface="Comic Sans MS"/>
              </a:rPr>
              <a:t>.</a:t>
            </a: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pt-BR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pt-BR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i’n dwlu ar </a:t>
            </a:r>
            <a:r>
              <a:rPr lang="pt-BR" sz="13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[programme]  </a:t>
            </a:r>
            <a:r>
              <a:rPr lang="pt-BR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a </a:t>
            </a:r>
            <a:r>
              <a:rPr lang="pt-BR" sz="13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[programme]  </a:t>
            </a:r>
            <a:r>
              <a:rPr lang="pt-BR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achos maen</a:t>
            </a:r>
            <a:r>
              <a:rPr lang="pt-BR" sz="1300" b="1" spc="-34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pt-BR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nhw’n </a:t>
            </a:r>
            <a:r>
              <a:rPr lang="pt-BR" sz="13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[adjective]</a:t>
            </a:r>
            <a:r>
              <a:rPr lang="pt-BR" sz="1300" b="1" i="1" spc="-30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r>
              <a:rPr lang="pt-BR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endParaRPr lang="pt-BR" sz="13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pt-BR" sz="10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300" b="1" spc="-5" dirty="0">
                <a:latin typeface="Comic Sans MS"/>
                <a:cs typeface="Comic Sans MS"/>
              </a:rPr>
              <a:t>What did you see on the</a:t>
            </a:r>
            <a:r>
              <a:rPr sz="1300" b="1" spc="25" dirty="0">
                <a:latin typeface="Comic Sans MS"/>
                <a:cs typeface="Comic Sans MS"/>
              </a:rPr>
              <a:t> </a:t>
            </a:r>
            <a:r>
              <a:rPr sz="1300" b="1" spc="-5" dirty="0">
                <a:latin typeface="Comic Sans MS"/>
                <a:cs typeface="Comic Sans MS"/>
              </a:rPr>
              <a:t>television?</a:t>
            </a:r>
            <a:endParaRPr lang="en-GB" sz="1300" b="1" spc="-5" dirty="0"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nb-NO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Beth welaist ti ar y</a:t>
            </a:r>
            <a:r>
              <a:rPr lang="nb-NO" sz="1300" b="1" spc="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nb-NO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teledu</a:t>
            </a:r>
            <a:r>
              <a:rPr lang="nb-NO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nb-NO" sz="13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nb-NO" sz="10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300" b="1" spc="-5" dirty="0">
                <a:latin typeface="Comic Sans MS"/>
                <a:cs typeface="Comic Sans MS"/>
              </a:rPr>
              <a:t>I saw</a:t>
            </a:r>
            <a:r>
              <a:rPr sz="1300" b="1" dirty="0">
                <a:latin typeface="Comic Sans MS"/>
                <a:cs typeface="Comic Sans MS"/>
              </a:rPr>
              <a:t> </a:t>
            </a:r>
            <a:r>
              <a:rPr sz="1300" i="1" spc="-30" dirty="0">
                <a:latin typeface="Comic Sans MS"/>
                <a:cs typeface="Comic Sans MS"/>
              </a:rPr>
              <a:t>[programme]</a:t>
            </a:r>
            <a:r>
              <a:rPr sz="1300" b="1" i="1" spc="-30" dirty="0">
                <a:latin typeface="Comic Sans MS"/>
                <a:cs typeface="Comic Sans MS"/>
              </a:rPr>
              <a:t>.</a:t>
            </a:r>
            <a:endParaRPr lang="en-GB" sz="1300" b="1" i="1" spc="-30" dirty="0"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Gwelais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300" b="1" spc="-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[programme]</a:t>
            </a:r>
            <a:r>
              <a:rPr lang="en-GB" sz="1300" b="1" i="1" spc="-30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3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en-GB" sz="10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300" b="1" spc="-5" dirty="0">
                <a:latin typeface="Comic Sans MS"/>
                <a:cs typeface="Comic Sans MS"/>
              </a:rPr>
              <a:t>Did </a:t>
            </a:r>
            <a:r>
              <a:rPr sz="1300" b="1" dirty="0">
                <a:latin typeface="Comic Sans MS"/>
                <a:cs typeface="Comic Sans MS"/>
              </a:rPr>
              <a:t>you </a:t>
            </a:r>
            <a:r>
              <a:rPr sz="1300" b="1" spc="-5" dirty="0">
                <a:latin typeface="Comic Sans MS"/>
                <a:cs typeface="Comic Sans MS"/>
              </a:rPr>
              <a:t>see</a:t>
            </a:r>
            <a:r>
              <a:rPr sz="1300" b="1" spc="-15" dirty="0">
                <a:latin typeface="Comic Sans MS"/>
                <a:cs typeface="Comic Sans MS"/>
              </a:rPr>
              <a:t> </a:t>
            </a:r>
            <a:r>
              <a:rPr sz="1300" i="1" spc="-30" dirty="0">
                <a:latin typeface="Comic Sans MS"/>
                <a:cs typeface="Comic Sans MS"/>
              </a:rPr>
              <a:t>[programme]</a:t>
            </a:r>
            <a:r>
              <a:rPr sz="1300" b="1" i="1" spc="-30" dirty="0">
                <a:latin typeface="Comic Sans MS"/>
                <a:cs typeface="Comic Sans MS"/>
              </a:rPr>
              <a:t>?</a:t>
            </a:r>
            <a:r>
              <a:rPr lang="en-GB" sz="1300" b="1" i="1" spc="-30" dirty="0">
                <a:latin typeface="Comic Sans MS"/>
                <a:cs typeface="Comic Sans MS"/>
              </a:rPr>
              <a:t> </a:t>
            </a:r>
            <a:r>
              <a:rPr lang="en-GB" sz="1300" b="1" spc="-5" dirty="0">
                <a:latin typeface="Comic Sans MS"/>
                <a:cs typeface="Comic Sans MS"/>
              </a:rPr>
              <a:t>Yes/No.</a:t>
            </a: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Welaist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</a:t>
            </a:r>
            <a:r>
              <a:rPr lang="en-GB" sz="1300" b="1" spc="-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[programme]</a:t>
            </a:r>
            <a:r>
              <a:rPr lang="en-GB" sz="1300" b="1" i="1" spc="-30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r>
              <a:rPr lang="en-GB" sz="1300" dirty="0">
                <a:solidFill>
                  <a:srgbClr val="FF0000"/>
                </a:solidFill>
                <a:latin typeface="Comic Sans MS"/>
                <a:cs typeface="Comic Sans MS"/>
              </a:rPr>
              <a:t>  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Do/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Naddo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3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en-GB" sz="10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300" b="1" spc="-5" dirty="0">
                <a:latin typeface="Comic Sans MS"/>
                <a:cs typeface="Comic Sans MS"/>
              </a:rPr>
              <a:t>It was </a:t>
            </a:r>
            <a:r>
              <a:rPr sz="1300" i="1" spc="-25" dirty="0">
                <a:latin typeface="Comic Sans MS"/>
                <a:cs typeface="Comic Sans MS"/>
              </a:rPr>
              <a:t>[adjective]</a:t>
            </a:r>
            <a:r>
              <a:rPr sz="1300" b="1" i="1" spc="-25" dirty="0">
                <a:latin typeface="Comic Sans MS"/>
                <a:cs typeface="Comic Sans MS"/>
              </a:rPr>
              <a:t>.</a:t>
            </a:r>
            <a:endParaRPr lang="en-GB" sz="1300" b="1" i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Roedd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e’n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/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hi’n</a:t>
            </a:r>
            <a:r>
              <a:rPr lang="en-GB" sz="1300" b="1" spc="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[adjective]</a:t>
            </a:r>
            <a:r>
              <a:rPr lang="en-GB" sz="1300" b="1" i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3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en-GB" sz="10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300" b="1" spc="-5" dirty="0">
                <a:latin typeface="Comic Sans MS"/>
                <a:cs typeface="Comic Sans MS"/>
              </a:rPr>
              <a:t>What do you enjoy</a:t>
            </a:r>
            <a:r>
              <a:rPr sz="1300" b="1" dirty="0">
                <a:latin typeface="Comic Sans MS"/>
                <a:cs typeface="Comic Sans MS"/>
              </a:rPr>
              <a:t> </a:t>
            </a:r>
            <a:r>
              <a:rPr sz="1300" i="1" spc="-30" dirty="0">
                <a:latin typeface="Comic Sans MS"/>
                <a:cs typeface="Comic Sans MS"/>
              </a:rPr>
              <a:t>[verb]</a:t>
            </a:r>
            <a:r>
              <a:rPr lang="en-GB" sz="1300" b="1" i="1" spc="-30" dirty="0">
                <a:latin typeface="Comic Sans MS"/>
                <a:cs typeface="Comic Sans MS"/>
              </a:rPr>
              <a:t>.</a:t>
            </a: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Beth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wyt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ti’n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mwynhau</a:t>
            </a:r>
            <a:r>
              <a:rPr lang="en-GB" sz="1300" b="1" spc="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[verb]</a:t>
            </a:r>
            <a:r>
              <a:rPr lang="en-GB" sz="1300" b="1" i="1" spc="-30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GB" sz="13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en-GB" sz="1000" b="1" i="1" spc="-3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300" b="1" i="1" spc="-35" dirty="0">
                <a:latin typeface="Comic Sans MS"/>
                <a:cs typeface="Comic Sans MS"/>
              </a:rPr>
              <a:t> </a:t>
            </a:r>
            <a:r>
              <a:rPr sz="1300" b="1" spc="-5" dirty="0">
                <a:latin typeface="Comic Sans MS"/>
                <a:cs typeface="Comic Sans MS"/>
              </a:rPr>
              <a:t>I enjoy </a:t>
            </a:r>
            <a:r>
              <a:rPr sz="1300" i="1" spc="-30" dirty="0">
                <a:latin typeface="Comic Sans MS"/>
                <a:cs typeface="Comic Sans MS"/>
              </a:rPr>
              <a:t>[verb]</a:t>
            </a:r>
            <a:r>
              <a:rPr sz="1300" b="1" i="1" spc="-30" dirty="0">
                <a:latin typeface="Comic Sans MS"/>
                <a:cs typeface="Comic Sans MS"/>
              </a:rPr>
              <a:t>. </a:t>
            </a:r>
            <a:r>
              <a:rPr sz="1300" b="1" spc="-5" dirty="0">
                <a:latin typeface="Comic Sans MS"/>
                <a:cs typeface="Comic Sans MS"/>
              </a:rPr>
              <a:t>I do not</a:t>
            </a:r>
            <a:r>
              <a:rPr sz="1300" b="1" spc="5" dirty="0">
                <a:latin typeface="Comic Sans MS"/>
                <a:cs typeface="Comic Sans MS"/>
              </a:rPr>
              <a:t> </a:t>
            </a:r>
            <a:r>
              <a:rPr sz="1300" b="1" spc="-5" dirty="0">
                <a:latin typeface="Comic Sans MS"/>
                <a:cs typeface="Comic Sans MS"/>
              </a:rPr>
              <a:t>enjoy</a:t>
            </a:r>
            <a:r>
              <a:rPr lang="en-GB" sz="1300" b="1" spc="-5" dirty="0">
                <a:latin typeface="Comic Sans MS"/>
                <a:cs typeface="Comic Sans MS"/>
              </a:rPr>
              <a:t> </a:t>
            </a:r>
            <a:r>
              <a:rPr lang="en-GB" sz="1300" i="1" spc="-30" dirty="0">
                <a:latin typeface="Comic Sans MS"/>
                <a:cs typeface="Comic Sans MS"/>
              </a:rPr>
              <a:t>[verb]</a:t>
            </a:r>
            <a:r>
              <a:rPr lang="en-GB" sz="1300" b="1" i="1" spc="-30" dirty="0">
                <a:latin typeface="Comic Sans MS"/>
                <a:cs typeface="Comic Sans MS"/>
              </a:rPr>
              <a:t>.</a:t>
            </a: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i’n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mwynhau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[verb]</a:t>
            </a:r>
            <a:r>
              <a:rPr lang="en-GB" sz="1300" b="1" i="1" spc="-30" dirty="0">
                <a:solidFill>
                  <a:srgbClr val="FF0000"/>
                </a:solidFill>
                <a:latin typeface="Comic Sans MS"/>
                <a:cs typeface="Comic Sans MS"/>
              </a:rPr>
              <a:t>.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10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GB" sz="1300" b="1" spc="-10" dirty="0">
                <a:solidFill>
                  <a:srgbClr val="FF0000"/>
                </a:solidFill>
                <a:latin typeface="Comic Sans MS"/>
                <a:cs typeface="Comic Sans MS"/>
              </a:rPr>
              <a:t> 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mwynhau</a:t>
            </a:r>
            <a:r>
              <a:rPr lang="en-GB" sz="1300" b="1" spc="-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</a:t>
            </a:r>
            <a:r>
              <a:rPr lang="en-GB" sz="1300" b="1" i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en-GB" sz="1000" b="1" i="1" spc="-2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300" b="1" spc="-5" dirty="0">
                <a:latin typeface="Comic Sans MS"/>
                <a:cs typeface="Comic Sans MS"/>
              </a:rPr>
              <a:t>Do you enjoy</a:t>
            </a:r>
            <a:r>
              <a:rPr sz="1300" b="1" dirty="0">
                <a:latin typeface="Comic Sans MS"/>
                <a:cs typeface="Comic Sans MS"/>
              </a:rPr>
              <a:t> </a:t>
            </a:r>
            <a:r>
              <a:rPr sz="1300" i="1" spc="-25" dirty="0">
                <a:latin typeface="Comic Sans MS"/>
                <a:cs typeface="Comic Sans MS"/>
              </a:rPr>
              <a:t>[</a:t>
            </a:r>
            <a:r>
              <a:rPr sz="1300" i="1" spc="-25" dirty="0" smtClean="0">
                <a:latin typeface="Comic Sans MS"/>
                <a:cs typeface="Comic Sans MS"/>
              </a:rPr>
              <a:t>verb</a:t>
            </a:r>
            <a:r>
              <a:rPr lang="en-US" sz="1300" i="1" spc="-25" dirty="0" smtClean="0">
                <a:latin typeface="Comic Sans MS"/>
                <a:cs typeface="Comic Sans MS"/>
              </a:rPr>
              <a:t>/</a:t>
            </a:r>
            <a:r>
              <a:rPr lang="en-US" sz="1300" i="1" spc="-25" dirty="0" err="1" smtClean="0">
                <a:latin typeface="Comic Sans MS"/>
                <a:cs typeface="Comic Sans MS"/>
              </a:rPr>
              <a:t>programme</a:t>
            </a:r>
            <a:r>
              <a:rPr sz="1300" i="1" spc="-25" dirty="0" smtClean="0">
                <a:latin typeface="Comic Sans MS"/>
                <a:cs typeface="Comic Sans MS"/>
              </a:rPr>
              <a:t>]</a:t>
            </a:r>
            <a:r>
              <a:rPr sz="1300" b="1" i="1" spc="-25" dirty="0" smtClean="0">
                <a:latin typeface="Comic Sans MS"/>
                <a:cs typeface="Comic Sans MS"/>
              </a:rPr>
              <a:t>?</a:t>
            </a:r>
            <a:endParaRPr lang="en-GB" sz="1300" b="1" i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Wyt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ti’n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mwynhau</a:t>
            </a:r>
            <a:r>
              <a:rPr lang="en-GB" sz="1300" b="1" spc="-2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</a:t>
            </a:r>
            <a:r>
              <a:rPr lang="en-GB" sz="1300" i="1" spc="-25" dirty="0" smtClean="0">
                <a:solidFill>
                  <a:srgbClr val="FF0000"/>
                </a:solidFill>
                <a:latin typeface="Comic Sans MS"/>
                <a:cs typeface="Comic Sans MS"/>
              </a:rPr>
              <a:t>verb/programme]</a:t>
            </a:r>
            <a:r>
              <a:rPr lang="en-GB" sz="1300" b="1" i="1" spc="-25" dirty="0" smtClean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GB" sz="13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en-GB" sz="10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300" b="1" spc="-5" dirty="0">
                <a:latin typeface="Comic Sans MS"/>
                <a:cs typeface="Comic Sans MS"/>
              </a:rPr>
              <a:t>Yes, I enjoy </a:t>
            </a:r>
            <a:r>
              <a:rPr sz="1300" i="1" spc="-25" dirty="0">
                <a:latin typeface="Comic Sans MS"/>
                <a:cs typeface="Comic Sans MS"/>
              </a:rPr>
              <a:t>[verb]  </a:t>
            </a:r>
            <a:r>
              <a:rPr sz="1300" b="1" spc="-5" dirty="0">
                <a:latin typeface="Comic Sans MS"/>
                <a:cs typeface="Comic Sans MS"/>
              </a:rPr>
              <a:t>because </a:t>
            </a:r>
            <a:r>
              <a:rPr sz="1300" i="1" spc="-35" dirty="0">
                <a:latin typeface="Comic Sans MS"/>
                <a:cs typeface="Comic Sans MS"/>
              </a:rPr>
              <a:t>[express </a:t>
            </a:r>
            <a:r>
              <a:rPr sz="1300" i="1" spc="-30" dirty="0">
                <a:latin typeface="Comic Sans MS"/>
                <a:cs typeface="Comic Sans MS"/>
              </a:rPr>
              <a:t>an  opinion]</a:t>
            </a:r>
            <a:r>
              <a:rPr sz="1300" b="1" i="1" spc="-30" dirty="0">
                <a:latin typeface="Comic Sans MS"/>
                <a:cs typeface="Comic Sans MS"/>
              </a:rPr>
              <a:t>.</a:t>
            </a:r>
            <a:endParaRPr lang="en-GB" sz="1300" dirty="0"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300" b="1" spc="-5" dirty="0">
                <a:latin typeface="Comic Sans MS"/>
                <a:cs typeface="Comic Sans MS"/>
              </a:rPr>
              <a:t>No, I do not enjoy  </a:t>
            </a:r>
            <a:r>
              <a:rPr sz="1300" i="1" spc="-30" dirty="0">
                <a:latin typeface="Comic Sans MS"/>
                <a:cs typeface="Comic Sans MS"/>
              </a:rPr>
              <a:t>[verb] </a:t>
            </a:r>
            <a:r>
              <a:rPr sz="1300" b="1" spc="-5" dirty="0">
                <a:latin typeface="Comic Sans MS"/>
                <a:cs typeface="Comic Sans MS"/>
              </a:rPr>
              <a:t>because </a:t>
            </a:r>
            <a:r>
              <a:rPr sz="1300" i="1" spc="-35" dirty="0">
                <a:latin typeface="Comic Sans MS"/>
                <a:cs typeface="Comic Sans MS"/>
              </a:rPr>
              <a:t>[express  </a:t>
            </a:r>
            <a:r>
              <a:rPr sz="1300" i="1" spc="-30" dirty="0">
                <a:latin typeface="Comic Sans MS"/>
                <a:cs typeface="Comic Sans MS"/>
              </a:rPr>
              <a:t>an</a:t>
            </a:r>
            <a:r>
              <a:rPr sz="1300" i="1" spc="-20" dirty="0">
                <a:latin typeface="Comic Sans MS"/>
                <a:cs typeface="Comic Sans MS"/>
              </a:rPr>
              <a:t> </a:t>
            </a:r>
            <a:r>
              <a:rPr sz="1300" i="1" spc="-25" dirty="0">
                <a:latin typeface="Comic Sans MS"/>
                <a:cs typeface="Comic Sans MS"/>
              </a:rPr>
              <a:t>opinion]</a:t>
            </a:r>
            <a:r>
              <a:rPr sz="1300" b="1" i="1" spc="-25" dirty="0">
                <a:latin typeface="Comic Sans MS"/>
                <a:cs typeface="Comic Sans MS"/>
              </a:rPr>
              <a:t>.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endParaRPr lang="en-GB" sz="10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200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Ydw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,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i’n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mwynhau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 </a:t>
            </a:r>
            <a:r>
              <a:rPr lang="en-GB" sz="13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[verb]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achos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i="1" spc="-35" dirty="0">
                <a:solidFill>
                  <a:srgbClr val="FF0000"/>
                </a:solidFill>
                <a:latin typeface="Comic Sans MS"/>
                <a:cs typeface="Comic Sans MS"/>
              </a:rPr>
              <a:t>[express </a:t>
            </a:r>
            <a:r>
              <a:rPr lang="en-GB" sz="1300" i="1" spc="-25" dirty="0">
                <a:solidFill>
                  <a:srgbClr val="FF0000"/>
                </a:solidFill>
                <a:latin typeface="Comic Sans MS"/>
                <a:cs typeface="Comic Sans MS"/>
              </a:rPr>
              <a:t>an  opinion]</a:t>
            </a:r>
            <a:r>
              <a:rPr lang="en-GB" sz="1300" b="1" i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3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Nag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ydw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,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mwynhau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 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achos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[exp.</a:t>
            </a:r>
            <a:r>
              <a:rPr lang="en-GB" sz="1300" i="1" spc="-6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i="1" spc="-25" dirty="0">
                <a:solidFill>
                  <a:srgbClr val="FF0000"/>
                </a:solidFill>
                <a:latin typeface="Comic Sans MS"/>
                <a:cs typeface="Comic Sans MS"/>
              </a:rPr>
              <a:t>opinion]</a:t>
            </a:r>
            <a:r>
              <a:rPr lang="en-GB" sz="1300" b="1" i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sz="1300" dirty="0">
              <a:latin typeface="Comic Sans MS"/>
              <a:cs typeface="Comic Sans MS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8153400" y="2895600"/>
            <a:ext cx="1036319" cy="1304544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Group 7"/>
          <p:cNvGrpSpPr/>
          <p:nvPr/>
        </p:nvGrpSpPr>
        <p:grpSpPr>
          <a:xfrm>
            <a:off x="8153400" y="2895600"/>
            <a:ext cx="999489" cy="1317625"/>
            <a:chOff x="400050" y="6047994"/>
            <a:chExt cx="999489" cy="1317625"/>
          </a:xfrm>
        </p:grpSpPr>
        <p:sp>
          <p:nvSpPr>
            <p:cNvPr id="11" name="object 11"/>
            <p:cNvSpPr/>
            <p:nvPr/>
          </p:nvSpPr>
          <p:spPr>
            <a:xfrm>
              <a:off x="400050" y="6047994"/>
              <a:ext cx="0" cy="1317625"/>
            </a:xfrm>
            <a:custGeom>
              <a:avLst/>
              <a:gdLst/>
              <a:ahLst/>
              <a:cxnLst/>
              <a:rect l="l" t="t" r="r" b="b"/>
              <a:pathLst>
                <a:path h="1317625">
                  <a:moveTo>
                    <a:pt x="0" y="0"/>
                  </a:moveTo>
                  <a:lnTo>
                    <a:pt x="0" y="1317498"/>
                  </a:lnTo>
                </a:path>
              </a:pathLst>
            </a:custGeom>
            <a:ln w="50800">
              <a:solidFill>
                <a:srgbClr val="1D924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25450" y="6073521"/>
              <a:ext cx="948690" cy="0"/>
            </a:xfrm>
            <a:custGeom>
              <a:avLst/>
              <a:gdLst/>
              <a:ahLst/>
              <a:cxnLst/>
              <a:rect l="l" t="t" r="r" b="b"/>
              <a:pathLst>
                <a:path w="948690">
                  <a:moveTo>
                    <a:pt x="0" y="0"/>
                  </a:moveTo>
                  <a:lnTo>
                    <a:pt x="948690" y="0"/>
                  </a:lnTo>
                </a:path>
              </a:pathLst>
            </a:custGeom>
            <a:ln w="51053">
              <a:solidFill>
                <a:srgbClr val="1D924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399539" y="6047994"/>
              <a:ext cx="0" cy="1317625"/>
            </a:xfrm>
            <a:custGeom>
              <a:avLst/>
              <a:gdLst/>
              <a:ahLst/>
              <a:cxnLst/>
              <a:rect l="l" t="t" r="r" b="b"/>
              <a:pathLst>
                <a:path h="1317625">
                  <a:moveTo>
                    <a:pt x="0" y="0"/>
                  </a:moveTo>
                  <a:lnTo>
                    <a:pt x="0" y="1317498"/>
                  </a:lnTo>
                </a:path>
              </a:pathLst>
            </a:custGeom>
            <a:ln w="50800">
              <a:solidFill>
                <a:srgbClr val="1D924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25958" y="7339965"/>
              <a:ext cx="948055" cy="0"/>
            </a:xfrm>
            <a:custGeom>
              <a:avLst/>
              <a:gdLst/>
              <a:ahLst/>
              <a:cxnLst/>
              <a:rect l="l" t="t" r="r" b="b"/>
              <a:pathLst>
                <a:path w="948055">
                  <a:moveTo>
                    <a:pt x="0" y="0"/>
                  </a:moveTo>
                  <a:lnTo>
                    <a:pt x="947928" y="0"/>
                  </a:lnTo>
                </a:path>
              </a:pathLst>
            </a:custGeom>
            <a:ln w="51053">
              <a:solidFill>
                <a:srgbClr val="1D924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7848600" y="1066800"/>
            <a:ext cx="1908810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0" dirty="0">
                <a:solidFill>
                  <a:srgbClr val="000000"/>
                </a:solidFill>
              </a:rPr>
              <a:t>Year 5</a:t>
            </a:r>
          </a:p>
        </p:txBody>
      </p:sp>
      <p:pic>
        <p:nvPicPr>
          <p:cNvPr id="21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5" cstate="print"/>
          <a:stretch>
            <a:fillRect/>
          </a:stretch>
        </p:blipFill>
        <p:spPr>
          <a:xfrm>
            <a:off x="6477000" y="1066800"/>
            <a:ext cx="304800" cy="304800"/>
          </a:xfrm>
          <a:prstGeom prst="rect">
            <a:avLst/>
          </a:prstGeom>
        </p:spPr>
      </p:pic>
      <p:pic>
        <p:nvPicPr>
          <p:cNvPr id="22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5" cstate="print"/>
          <a:stretch>
            <a:fillRect/>
          </a:stretch>
        </p:blipFill>
        <p:spPr>
          <a:xfrm>
            <a:off x="3733800" y="1676400"/>
            <a:ext cx="304800" cy="304800"/>
          </a:xfrm>
          <a:prstGeom prst="rect">
            <a:avLst/>
          </a:prstGeom>
        </p:spPr>
      </p:pic>
      <p:pic>
        <p:nvPicPr>
          <p:cNvPr id="24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5" cstate="print"/>
          <a:stretch>
            <a:fillRect/>
          </a:stretch>
        </p:blipFill>
        <p:spPr>
          <a:xfrm>
            <a:off x="2514600" y="2362200"/>
            <a:ext cx="304800" cy="304800"/>
          </a:xfrm>
          <a:prstGeom prst="rect">
            <a:avLst/>
          </a:prstGeom>
        </p:spPr>
      </p:pic>
      <p:pic>
        <p:nvPicPr>
          <p:cNvPr id="25" name="Recorded Sound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8">
                  <p14:trim st="3461"/>
                </p14:media>
              </p:ext>
            </p:extLst>
          </p:nvPr>
        </p:nvPicPr>
        <p:blipFill>
          <a:blip r:embed="rId25" cstate="print"/>
          <a:stretch>
            <a:fillRect/>
          </a:stretch>
        </p:blipFill>
        <p:spPr>
          <a:xfrm>
            <a:off x="4267200" y="3048000"/>
            <a:ext cx="304800" cy="304800"/>
          </a:xfrm>
          <a:prstGeom prst="rect">
            <a:avLst/>
          </a:prstGeom>
        </p:spPr>
      </p:pic>
      <p:pic>
        <p:nvPicPr>
          <p:cNvPr id="26" name="Recorded Sound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9">
                  <p14:trim end="2517"/>
                </p14:media>
              </p:ext>
            </p:extLst>
          </p:nvPr>
        </p:nvPicPr>
        <p:blipFill>
          <a:blip r:embed="rId25" cstate="print"/>
          <a:stretch>
            <a:fillRect/>
          </a:stretch>
        </p:blipFill>
        <p:spPr>
          <a:xfrm>
            <a:off x="3657600" y="3048000"/>
            <a:ext cx="304800" cy="304800"/>
          </a:xfrm>
          <a:prstGeom prst="rect">
            <a:avLst/>
          </a:prstGeom>
        </p:spPr>
      </p:pic>
      <p:pic>
        <p:nvPicPr>
          <p:cNvPr id="28" name="Recorded Sound">
            <a:hlinkClick r:id="" action="ppaction://media"/>
          </p:cNvPr>
          <p:cNvPicPr>
            <a:picLocks noChangeAspect="1"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0"/>
              </p:ext>
            </p:extLst>
          </p:nvPr>
        </p:nvPicPr>
        <p:blipFill>
          <a:blip r:embed="rId26" cstate="print"/>
          <a:stretch>
            <a:fillRect/>
          </a:stretch>
        </p:blipFill>
        <p:spPr>
          <a:xfrm>
            <a:off x="2819400" y="3810000"/>
            <a:ext cx="304800" cy="304800"/>
          </a:xfrm>
          <a:prstGeom prst="rect">
            <a:avLst/>
          </a:prstGeom>
        </p:spPr>
      </p:pic>
      <p:pic>
        <p:nvPicPr>
          <p:cNvPr id="31" name="Recorded Sound">
            <a:hlinkClick r:id="" action="ppaction://media"/>
          </p:cNvPr>
          <p:cNvPicPr>
            <a:picLocks noChangeAspect="1"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2"/>
              </p:ext>
            </p:extLst>
          </p:nvPr>
        </p:nvPicPr>
        <p:blipFill>
          <a:blip r:embed="rId27" cstate="print"/>
          <a:stretch>
            <a:fillRect/>
          </a:stretch>
        </p:blipFill>
        <p:spPr>
          <a:xfrm>
            <a:off x="5029200" y="5181600"/>
            <a:ext cx="304800" cy="304800"/>
          </a:xfrm>
          <a:prstGeom prst="rect">
            <a:avLst/>
          </a:prstGeom>
        </p:spPr>
      </p:pic>
      <p:pic>
        <p:nvPicPr>
          <p:cNvPr id="32" name="Recorded Sound">
            <a:hlinkClick r:id="" action="ppaction://media"/>
          </p:cNvPr>
          <p:cNvPicPr>
            <a:picLocks noChangeAspect="1"/>
          </p:cNvPicPr>
          <p:nvPr>
            <a:audioFile r:link="rId15"/>
            <p:extLst>
              <p:ext uri="{DAA4B4D4-6D71-4841-9C94-3DE7FCFB9230}">
                <p14:media xmlns:p14="http://schemas.microsoft.com/office/powerpoint/2010/main" r:embed="rId14"/>
              </p:ext>
            </p:extLst>
          </p:nvPr>
        </p:nvPicPr>
        <p:blipFill>
          <a:blip r:embed="rId27" cstate="print"/>
          <a:stretch>
            <a:fillRect/>
          </a:stretch>
        </p:blipFill>
        <p:spPr>
          <a:xfrm>
            <a:off x="3657600" y="5715000"/>
            <a:ext cx="304800" cy="304800"/>
          </a:xfrm>
          <a:prstGeom prst="rect">
            <a:avLst/>
          </a:prstGeom>
        </p:spPr>
      </p:pic>
      <p:pic>
        <p:nvPicPr>
          <p:cNvPr id="36" name="Recorded Sound">
            <a:hlinkClick r:id="" action="ppaction://media"/>
          </p:cNvPr>
          <p:cNvPicPr>
            <a:picLocks noChangeAspect="1"/>
          </p:cNvPicPr>
          <p:nvPr>
            <a:audioFile r:link="rId17"/>
            <p:extLst>
              <p:ext uri="{DAA4B4D4-6D71-4841-9C94-3DE7FCFB9230}">
                <p14:media xmlns:p14="http://schemas.microsoft.com/office/powerpoint/2010/main" r:embed="rId16"/>
              </p:ext>
            </p:extLst>
          </p:nvPr>
        </p:nvPicPr>
        <p:blipFill>
          <a:blip r:embed="rId27" cstate="print"/>
          <a:stretch>
            <a:fillRect/>
          </a:stretch>
        </p:blipFill>
        <p:spPr>
          <a:xfrm>
            <a:off x="5562600" y="7010400"/>
            <a:ext cx="304800" cy="304800"/>
          </a:xfrm>
          <a:prstGeom prst="rect">
            <a:avLst/>
          </a:prstGeom>
        </p:spPr>
      </p:pic>
      <p:pic>
        <p:nvPicPr>
          <p:cNvPr id="37" name="Recorded Sound">
            <a:hlinkClick r:id="" action="ppaction://media"/>
          </p:cNvPr>
          <p:cNvPicPr>
            <a:picLocks noChangeAspect="1"/>
          </p:cNvPicPr>
          <p:nvPr>
            <a:audioFile r:link="rId19"/>
            <p:extLst>
              <p:ext uri="{DAA4B4D4-6D71-4841-9C94-3DE7FCFB9230}">
                <p14:media xmlns:p14="http://schemas.microsoft.com/office/powerpoint/2010/main" r:embed="rId18"/>
              </p:ext>
            </p:extLst>
          </p:nvPr>
        </p:nvPicPr>
        <p:blipFill>
          <a:blip r:embed="rId27" cstate="print"/>
          <a:stretch>
            <a:fillRect/>
          </a:stretch>
        </p:blipFill>
        <p:spPr>
          <a:xfrm>
            <a:off x="6019800" y="7010400"/>
            <a:ext cx="304800" cy="304800"/>
          </a:xfrm>
          <a:prstGeom prst="rect">
            <a:avLst/>
          </a:prstGeom>
        </p:spPr>
      </p:pic>
      <p:pic>
        <p:nvPicPr>
          <p:cNvPr id="38" name="Recorded Sound">
            <a:hlinkClick r:id="" action="ppaction://media"/>
          </p:cNvPr>
          <p:cNvPicPr>
            <a:picLocks noChangeAspect="1"/>
          </p:cNvPicPr>
          <p:nvPr>
            <a:audioFile r:link="rId21"/>
            <p:extLst>
              <p:ext uri="{DAA4B4D4-6D71-4841-9C94-3DE7FCFB9230}">
                <p14:media xmlns:p14="http://schemas.microsoft.com/office/powerpoint/2010/main" r:embed="rId20"/>
              </p:ext>
            </p:extLst>
          </p:nvPr>
        </p:nvPicPr>
        <p:blipFill>
          <a:blip r:embed="rId28" cstate="print"/>
          <a:stretch>
            <a:fillRect/>
          </a:stretch>
        </p:blipFill>
        <p:spPr>
          <a:xfrm>
            <a:off x="3200400" y="4419600"/>
            <a:ext cx="304800" cy="304800"/>
          </a:xfrm>
          <a:prstGeom prst="rect">
            <a:avLst/>
          </a:prstGeom>
        </p:spPr>
      </p:pic>
      <p:pic>
        <p:nvPicPr>
          <p:cNvPr id="41" name="Recorded Sound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22">
                  <p14:trim st="5033"/>
                </p14:media>
              </p:ext>
            </p:extLst>
          </p:nvPr>
        </p:nvPicPr>
        <p:blipFill>
          <a:blip r:embed="rId25" cstate="print"/>
          <a:stretch>
            <a:fillRect/>
          </a:stretch>
        </p:blipFill>
        <p:spPr>
          <a:xfrm>
            <a:off x="5862484" y="39637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80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24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329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979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003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440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7270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4070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8600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audio>
              <p:cMediaNode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9660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audio>
              <p:cMediaNode>
                <p:cTn id="6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4840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>
                <p:cTn id="6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8627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>
              <p:cMediaNode>
                <p:cTn id="7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24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15645" y="343535"/>
            <a:ext cx="9648825" cy="7200265"/>
          </a:xfrm>
          <a:custGeom>
            <a:avLst/>
            <a:gdLst/>
            <a:ahLst/>
            <a:cxnLst/>
            <a:rect l="l" t="t" r="r" b="b"/>
            <a:pathLst>
              <a:path w="9648825" h="7200265">
                <a:moveTo>
                  <a:pt x="0" y="0"/>
                </a:moveTo>
                <a:lnTo>
                  <a:pt x="0" y="7200138"/>
                </a:lnTo>
                <a:lnTo>
                  <a:pt x="9648444" y="7200138"/>
                </a:lnTo>
                <a:lnTo>
                  <a:pt x="9648444" y="0"/>
                </a:lnTo>
                <a:lnTo>
                  <a:pt x="0" y="0"/>
                </a:lnTo>
                <a:close/>
              </a:path>
            </a:pathLst>
          </a:custGeom>
          <a:solidFill>
            <a:srgbClr val="F6F2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26695" y="288036"/>
            <a:ext cx="0" cy="7200265"/>
          </a:xfrm>
          <a:custGeom>
            <a:avLst/>
            <a:gdLst/>
            <a:ahLst/>
            <a:cxnLst/>
            <a:rect l="l" t="t" r="r" b="b"/>
            <a:pathLst>
              <a:path h="7200265">
                <a:moveTo>
                  <a:pt x="0" y="0"/>
                </a:moveTo>
                <a:lnTo>
                  <a:pt x="0" y="7200138"/>
                </a:lnTo>
              </a:path>
            </a:pathLst>
          </a:custGeom>
          <a:ln w="2159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37490" y="299084"/>
            <a:ext cx="9605010" cy="0"/>
          </a:xfrm>
          <a:custGeom>
            <a:avLst/>
            <a:gdLst/>
            <a:ahLst/>
            <a:cxnLst/>
            <a:rect l="l" t="t" r="r" b="b"/>
            <a:pathLst>
              <a:path w="9605010">
                <a:moveTo>
                  <a:pt x="0" y="0"/>
                </a:moveTo>
                <a:lnTo>
                  <a:pt x="9605010" y="0"/>
                </a:lnTo>
              </a:path>
            </a:pathLst>
          </a:custGeom>
          <a:ln w="22098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853294" y="288036"/>
            <a:ext cx="0" cy="7200265"/>
          </a:xfrm>
          <a:custGeom>
            <a:avLst/>
            <a:gdLst/>
            <a:ahLst/>
            <a:cxnLst/>
            <a:rect l="l" t="t" r="r" b="b"/>
            <a:pathLst>
              <a:path h="7200265">
                <a:moveTo>
                  <a:pt x="0" y="0"/>
                </a:moveTo>
                <a:lnTo>
                  <a:pt x="0" y="7200138"/>
                </a:lnTo>
              </a:path>
            </a:pathLst>
          </a:custGeom>
          <a:ln w="2159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37743" y="7477125"/>
            <a:ext cx="9604375" cy="0"/>
          </a:xfrm>
          <a:custGeom>
            <a:avLst/>
            <a:gdLst/>
            <a:ahLst/>
            <a:cxnLst/>
            <a:rect l="l" t="t" r="r" b="b"/>
            <a:pathLst>
              <a:path w="9604375">
                <a:moveTo>
                  <a:pt x="0" y="0"/>
                </a:moveTo>
                <a:lnTo>
                  <a:pt x="9604248" y="0"/>
                </a:lnTo>
              </a:path>
            </a:pathLst>
          </a:custGeom>
          <a:ln w="22098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58494" y="2209800"/>
            <a:ext cx="9076055" cy="5332227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L="203835" indent="-191770">
              <a:lnSpc>
                <a:spcPct val="100000"/>
              </a:lnSpc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Where did you</a:t>
            </a:r>
            <a:r>
              <a:rPr sz="1400" b="1" spc="5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go?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Ble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est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ti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?</a:t>
            </a: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endParaRPr lang="en-US" sz="1400" b="1" spc="-5" dirty="0">
              <a:solidFill>
                <a:srgbClr val="FF0000"/>
              </a:solidFill>
              <a:latin typeface="Comic Sans MS" panose="030F0702030302020204" pitchFamily="66" charset="0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went to/to the </a:t>
            </a:r>
            <a:r>
              <a:rPr sz="1450" i="1" spc="-25" dirty="0">
                <a:latin typeface="Comic Sans MS"/>
                <a:cs typeface="Comic Sans MS"/>
              </a:rPr>
              <a:t>[place] </a:t>
            </a:r>
            <a:r>
              <a:rPr sz="1400" b="1" spc="-5" dirty="0">
                <a:latin typeface="Comic Sans MS"/>
                <a:cs typeface="Comic Sans MS"/>
              </a:rPr>
              <a:t>with </a:t>
            </a:r>
            <a:r>
              <a:rPr sz="1450" i="1" spc="-25" dirty="0">
                <a:latin typeface="Comic Sans MS"/>
                <a:cs typeface="Comic Sans MS"/>
              </a:rPr>
              <a:t>[person] </a:t>
            </a:r>
            <a:r>
              <a:rPr sz="1400" b="1" spc="-5" dirty="0">
                <a:latin typeface="Comic Sans MS"/>
                <a:cs typeface="Comic Sans MS"/>
              </a:rPr>
              <a:t>on/in</a:t>
            </a:r>
            <a:r>
              <a:rPr sz="1400" b="1" spc="-409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[when]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Es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/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i’r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[place]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gyda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[person]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ar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/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4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[when]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Did </a:t>
            </a:r>
            <a:r>
              <a:rPr sz="1400" b="1" dirty="0">
                <a:latin typeface="Comic Sans MS"/>
                <a:cs typeface="Comic Sans MS"/>
              </a:rPr>
              <a:t>you </a:t>
            </a:r>
            <a:r>
              <a:rPr sz="1400" b="1" spc="-5" dirty="0">
                <a:latin typeface="Comic Sans MS"/>
                <a:cs typeface="Comic Sans MS"/>
              </a:rPr>
              <a:t>go to/to the </a:t>
            </a:r>
            <a:r>
              <a:rPr sz="1450" i="1" spc="-20" dirty="0">
                <a:latin typeface="Comic Sans MS"/>
                <a:cs typeface="Comic Sans MS"/>
              </a:rPr>
              <a:t>[place]</a:t>
            </a:r>
            <a:r>
              <a:rPr sz="1400" b="1" spc="-20" dirty="0">
                <a:latin typeface="Comic Sans MS"/>
                <a:cs typeface="Comic Sans MS"/>
              </a:rPr>
              <a:t>?</a:t>
            </a:r>
            <a:r>
              <a:rPr sz="1400" b="1" dirty="0">
                <a:latin typeface="Comic Sans MS"/>
                <a:cs typeface="Comic Sans MS"/>
              </a:rPr>
              <a:t> </a:t>
            </a:r>
            <a:r>
              <a:rPr sz="1400" b="1" spc="-10" dirty="0">
                <a:latin typeface="Comic Sans MS"/>
                <a:cs typeface="Comic Sans MS"/>
              </a:rPr>
              <a:t>Yes/No</a:t>
            </a:r>
            <a:endParaRPr lang="en-GB" sz="1400" b="1" spc="-10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Est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/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i’r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50" i="1" spc="-20" dirty="0">
                <a:solidFill>
                  <a:srgbClr val="FF0000"/>
                </a:solidFill>
                <a:latin typeface="Comic Sans MS"/>
                <a:cs typeface="Comic Sans MS"/>
              </a:rPr>
              <a:t>[place]</a:t>
            </a:r>
            <a:r>
              <a:rPr lang="en-US" sz="1400" b="1" spc="-20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Do/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Naddo</a:t>
            </a:r>
            <a:endParaRPr lang="en-US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endParaRPr lang="en-US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How did you</a:t>
            </a:r>
            <a:r>
              <a:rPr sz="1400" b="1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go?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Sut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est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US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endParaRPr lang="en-US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went in a/on </a:t>
            </a:r>
            <a:r>
              <a:rPr sz="1400" b="1" spc="-10" dirty="0">
                <a:latin typeface="Comic Sans MS"/>
                <a:cs typeface="Comic Sans MS"/>
              </a:rPr>
              <a:t>the/in </a:t>
            </a:r>
            <a:r>
              <a:rPr sz="1400" b="1" dirty="0">
                <a:latin typeface="Comic Sans MS"/>
                <a:cs typeface="Comic Sans MS"/>
              </a:rPr>
              <a:t>the</a:t>
            </a:r>
            <a:r>
              <a:rPr sz="1400" b="1" spc="25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[noun]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s-E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Es i mewn/</a:t>
            </a:r>
            <a:r>
              <a:rPr lang="es-E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ar</a:t>
            </a:r>
            <a:r>
              <a:rPr lang="es-E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y/</a:t>
            </a:r>
            <a:r>
              <a:rPr lang="es-E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s-E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y </a:t>
            </a:r>
            <a:r>
              <a:rPr lang="es-ES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</a:t>
            </a:r>
            <a:r>
              <a:rPr lang="es-ES" sz="1450" i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noun</a:t>
            </a:r>
            <a:r>
              <a:rPr lang="es-ES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]</a:t>
            </a:r>
            <a:r>
              <a:rPr lang="es-ES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s-ES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endParaRPr lang="es-ES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With who?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Gyda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phwy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US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endParaRPr lang="en-US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went with</a:t>
            </a:r>
            <a:r>
              <a:rPr sz="1400" b="1" spc="-80" dirty="0">
                <a:latin typeface="Comic Sans MS"/>
                <a:cs typeface="Comic Sans MS"/>
              </a:rPr>
              <a:t> </a:t>
            </a:r>
            <a:r>
              <a:rPr sz="1450" i="1" spc="-30" dirty="0">
                <a:latin typeface="Comic Sans MS"/>
                <a:cs typeface="Comic Sans MS"/>
              </a:rPr>
              <a:t>[person].</a:t>
            </a:r>
            <a:endParaRPr lang="en-GB" sz="1450" i="1" spc="-30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Es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gyda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[person].</a:t>
            </a:r>
            <a:endParaRPr lang="en-US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0" marR="4920615" lvl="6" algn="r">
              <a:lnSpc>
                <a:spcPct val="100000"/>
              </a:lnSpc>
              <a:spcBef>
                <a:spcPts val="220"/>
              </a:spcBef>
              <a:tabLst>
                <a:tab pos="167640" algn="l"/>
              </a:tabLst>
            </a:pPr>
            <a:endParaRPr sz="1450" dirty="0">
              <a:latin typeface="Comic Sans MS"/>
              <a:cs typeface="Comic Sans MS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658494" y="692925"/>
            <a:ext cx="1645920" cy="1376172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  <a:ln w="60325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54050" y="647700"/>
            <a:ext cx="0" cy="1395730"/>
          </a:xfrm>
          <a:custGeom>
            <a:avLst/>
            <a:gdLst/>
            <a:ahLst/>
            <a:cxnLst/>
            <a:rect l="l" t="t" r="r" b="b"/>
            <a:pathLst>
              <a:path h="1395730">
                <a:moveTo>
                  <a:pt x="0" y="0"/>
                </a:moveTo>
                <a:lnTo>
                  <a:pt x="0" y="1395222"/>
                </a:lnTo>
              </a:path>
            </a:pathLst>
          </a:custGeom>
          <a:ln w="12700">
            <a:solidFill>
              <a:srgbClr val="F0535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304414" y="647700"/>
            <a:ext cx="0" cy="1395730"/>
          </a:xfrm>
          <a:custGeom>
            <a:avLst/>
            <a:gdLst/>
            <a:ahLst/>
            <a:cxnLst/>
            <a:rect l="l" t="t" r="r" b="b"/>
            <a:pathLst>
              <a:path h="1395730">
                <a:moveTo>
                  <a:pt x="0" y="0"/>
                </a:moveTo>
                <a:lnTo>
                  <a:pt x="0" y="1395222"/>
                </a:lnTo>
              </a:path>
            </a:pathLst>
          </a:custGeom>
          <a:ln w="11430">
            <a:solidFill>
              <a:srgbClr val="F0535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7696200" y="292099"/>
            <a:ext cx="2072131" cy="787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0" dirty="0">
                <a:solidFill>
                  <a:srgbClr val="000000"/>
                </a:solidFill>
              </a:rPr>
              <a:t>Year 6</a:t>
            </a:r>
          </a:p>
        </p:txBody>
      </p:sp>
      <p:pic>
        <p:nvPicPr>
          <p:cNvPr id="1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6" cstate="print"/>
          <a:stretch>
            <a:fillRect/>
          </a:stretch>
        </p:blipFill>
        <p:spPr>
          <a:xfrm>
            <a:off x="2362200" y="2438400"/>
            <a:ext cx="304800" cy="304800"/>
          </a:xfrm>
          <a:prstGeom prst="rect">
            <a:avLst/>
          </a:prstGeom>
        </p:spPr>
      </p:pic>
      <p:pic>
        <p:nvPicPr>
          <p:cNvPr id="17" name="Recorded Sou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3678"/>
                </p14:media>
              </p:ext>
            </p:extLst>
          </p:nvPr>
        </p:nvPicPr>
        <p:blipFill>
          <a:blip r:embed="rId27" cstate="print"/>
          <a:stretch>
            <a:fillRect/>
          </a:stretch>
        </p:blipFill>
        <p:spPr>
          <a:xfrm>
            <a:off x="5181600" y="3886200"/>
            <a:ext cx="304800" cy="304800"/>
          </a:xfrm>
          <a:prstGeom prst="rect">
            <a:avLst/>
          </a:prstGeom>
        </p:spPr>
      </p:pic>
      <p:pic>
        <p:nvPicPr>
          <p:cNvPr id="18" name="Recorded Sou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5">
                  <p14:trim end="1772"/>
                </p14:media>
              </p:ext>
            </p:extLst>
          </p:nvPr>
        </p:nvPicPr>
        <p:blipFill>
          <a:blip r:embed="rId28" cstate="print"/>
          <a:stretch>
            <a:fillRect/>
          </a:stretch>
        </p:blipFill>
        <p:spPr>
          <a:xfrm>
            <a:off x="4267200" y="3886200"/>
            <a:ext cx="304800" cy="304800"/>
          </a:xfrm>
          <a:prstGeom prst="rect">
            <a:avLst/>
          </a:prstGeom>
        </p:spPr>
      </p:pic>
      <p:pic>
        <p:nvPicPr>
          <p:cNvPr id="19" name="Recorded Sound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29" cstate="print"/>
          <a:stretch>
            <a:fillRect/>
          </a:stretch>
        </p:blipFill>
        <p:spPr>
          <a:xfrm>
            <a:off x="2819400" y="4648200"/>
            <a:ext cx="304800" cy="304800"/>
          </a:xfrm>
          <a:prstGeom prst="rect">
            <a:avLst/>
          </a:prstGeom>
        </p:spPr>
      </p:pic>
      <p:pic>
        <p:nvPicPr>
          <p:cNvPr id="22" name="Recorded Sound">
            <a:hlinkClick r:id="" action="ppaction://media"/>
          </p:cNvPr>
          <p:cNvPicPr>
            <a:picLocks noChangeAspect="1"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30" cstate="print"/>
          <a:stretch>
            <a:fillRect/>
          </a:stretch>
        </p:blipFill>
        <p:spPr>
          <a:xfrm>
            <a:off x="2438400" y="6096000"/>
            <a:ext cx="304800" cy="304800"/>
          </a:xfrm>
          <a:prstGeom prst="rect">
            <a:avLst/>
          </a:prstGeom>
        </p:spPr>
      </p:pic>
      <p:pic>
        <p:nvPicPr>
          <p:cNvPr id="24" name="Recorded Sound">
            <a:hlinkClick r:id="" action="ppaction://media"/>
          </p:cNvPr>
          <p:cNvPicPr>
            <a:picLocks noChangeAspect="1"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0"/>
              </p:ext>
            </p:extLst>
          </p:nvPr>
        </p:nvPicPr>
        <p:blipFill>
          <a:blip r:embed="rId30" cstate="print"/>
          <a:stretch>
            <a:fillRect/>
          </a:stretch>
        </p:blipFill>
        <p:spPr>
          <a:xfrm>
            <a:off x="2819400" y="6934200"/>
            <a:ext cx="267929" cy="267929"/>
          </a:xfrm>
          <a:prstGeom prst="rect">
            <a:avLst/>
          </a:prstGeom>
        </p:spPr>
      </p:pic>
      <p:pic>
        <p:nvPicPr>
          <p:cNvPr id="25" name="Recorded Sound">
            <a:hlinkClick r:id="" action="ppaction://media"/>
          </p:cNvPr>
          <p:cNvPicPr>
            <a:picLocks noChangeAspect="1"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2"/>
              </p:ext>
            </p:extLst>
          </p:nvPr>
        </p:nvPicPr>
        <p:blipFill>
          <a:blip r:embed="rId31" cstate="print"/>
          <a:stretch>
            <a:fillRect/>
          </a:stretch>
        </p:blipFill>
        <p:spPr>
          <a:xfrm>
            <a:off x="5943600" y="3124200"/>
            <a:ext cx="304800" cy="304800"/>
          </a:xfrm>
          <a:prstGeom prst="rect">
            <a:avLst/>
          </a:prstGeom>
        </p:spPr>
      </p:pic>
      <p:pic>
        <p:nvPicPr>
          <p:cNvPr id="26" name="Recorded Sound">
            <a:hlinkClick r:id="" action="ppaction://media"/>
          </p:cNvPr>
          <p:cNvPicPr>
            <a:picLocks noChangeAspect="1"/>
          </p:cNvPicPr>
          <p:nvPr>
            <a:audioFile r:link="rId15"/>
            <p:extLst>
              <p:ext uri="{DAA4B4D4-6D71-4841-9C94-3DE7FCFB9230}">
                <p14:media xmlns:p14="http://schemas.microsoft.com/office/powerpoint/2010/main" r:embed="rId14"/>
              </p:ext>
            </p:extLst>
          </p:nvPr>
        </p:nvPicPr>
        <p:blipFill>
          <a:blip r:embed="rId31" cstate="print"/>
          <a:stretch>
            <a:fillRect/>
          </a:stretch>
        </p:blipFill>
        <p:spPr>
          <a:xfrm>
            <a:off x="5480812" y="3158818"/>
            <a:ext cx="304800" cy="304800"/>
          </a:xfrm>
          <a:prstGeom prst="rect">
            <a:avLst/>
          </a:prstGeom>
        </p:spPr>
      </p:pic>
      <p:pic>
        <p:nvPicPr>
          <p:cNvPr id="27" name="Recorded Sound">
            <a:hlinkClick r:id="" action="ppaction://media"/>
          </p:cNvPr>
          <p:cNvPicPr>
            <a:picLocks noChangeAspect="1"/>
          </p:cNvPicPr>
          <p:nvPr>
            <a:audioFile r:link="rId17"/>
            <p:extLst>
              <p:ext uri="{DAA4B4D4-6D71-4841-9C94-3DE7FCFB9230}">
                <p14:media xmlns:p14="http://schemas.microsoft.com/office/powerpoint/2010/main" r:embed="rId16"/>
              </p:ext>
            </p:extLst>
          </p:nvPr>
        </p:nvPicPr>
        <p:blipFill>
          <a:blip r:embed="rId31" cstate="print"/>
          <a:stretch>
            <a:fillRect/>
          </a:stretch>
        </p:blipFill>
        <p:spPr>
          <a:xfrm>
            <a:off x="4724400" y="3886200"/>
            <a:ext cx="304800" cy="304800"/>
          </a:xfrm>
          <a:prstGeom prst="rect">
            <a:avLst/>
          </a:prstGeom>
        </p:spPr>
      </p:pic>
      <p:pic>
        <p:nvPicPr>
          <p:cNvPr id="30" name="Recorded Sound">
            <a:hlinkClick r:id="" action="ppaction://media"/>
          </p:cNvPr>
          <p:cNvPicPr>
            <a:picLocks noChangeAspect="1"/>
          </p:cNvPicPr>
          <p:nvPr>
            <a:audioFile r:link="rId19"/>
            <p:extLst>
              <p:ext uri="{DAA4B4D4-6D71-4841-9C94-3DE7FCFB9230}">
                <p14:media xmlns:p14="http://schemas.microsoft.com/office/powerpoint/2010/main" r:embed="rId18"/>
              </p:ext>
            </p:extLst>
          </p:nvPr>
        </p:nvPicPr>
        <p:blipFill>
          <a:blip r:embed="rId32" cstate="print"/>
          <a:stretch>
            <a:fillRect/>
          </a:stretch>
        </p:blipFill>
        <p:spPr>
          <a:xfrm>
            <a:off x="3810000" y="5410200"/>
            <a:ext cx="304800" cy="304800"/>
          </a:xfrm>
          <a:prstGeom prst="rect">
            <a:avLst/>
          </a:prstGeom>
        </p:spPr>
      </p:pic>
      <p:pic>
        <p:nvPicPr>
          <p:cNvPr id="31" name="Recorded Sound">
            <a:hlinkClick r:id="" action="ppaction://media"/>
          </p:cNvPr>
          <p:cNvPicPr>
            <a:picLocks noChangeAspect="1"/>
          </p:cNvPicPr>
          <p:nvPr>
            <a:audioFile r:link="rId21"/>
            <p:extLst>
              <p:ext uri="{DAA4B4D4-6D71-4841-9C94-3DE7FCFB9230}">
                <p14:media xmlns:p14="http://schemas.microsoft.com/office/powerpoint/2010/main" r:embed="rId20"/>
              </p:ext>
            </p:extLst>
          </p:nvPr>
        </p:nvPicPr>
        <p:blipFill>
          <a:blip r:embed="rId33" cstate="print"/>
          <a:stretch>
            <a:fillRect/>
          </a:stretch>
        </p:blipFill>
        <p:spPr>
          <a:xfrm>
            <a:off x="4343400" y="5410200"/>
            <a:ext cx="304800" cy="304800"/>
          </a:xfrm>
          <a:prstGeom prst="rect">
            <a:avLst/>
          </a:prstGeom>
        </p:spPr>
      </p:pic>
      <p:pic>
        <p:nvPicPr>
          <p:cNvPr id="32" name="Recorded Sound">
            <a:hlinkClick r:id="" action="ppaction://media"/>
          </p:cNvPr>
          <p:cNvPicPr>
            <a:picLocks noChangeAspect="1"/>
          </p:cNvPicPr>
          <p:nvPr>
            <a:audioFile r:link="rId23"/>
            <p:extLst>
              <p:ext uri="{DAA4B4D4-6D71-4841-9C94-3DE7FCFB9230}">
                <p14:media xmlns:p14="http://schemas.microsoft.com/office/powerpoint/2010/main" r:embed="rId22"/>
              </p:ext>
            </p:extLst>
          </p:nvPr>
        </p:nvPicPr>
        <p:blipFill>
          <a:blip r:embed="rId31" cstate="print"/>
          <a:stretch>
            <a:fillRect/>
          </a:stretch>
        </p:blipFill>
        <p:spPr>
          <a:xfrm>
            <a:off x="4876800" y="5410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0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952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028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790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98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4649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0110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7800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4510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4120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audio>
              <p:cMediaNode>
                <p:cTn id="6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4129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>
                <p:cTn id="6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3960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audio>
              <p:cMediaNode>
                <p:cTn id="7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24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15645" y="288036"/>
            <a:ext cx="9648825" cy="7200265"/>
          </a:xfrm>
          <a:custGeom>
            <a:avLst/>
            <a:gdLst/>
            <a:ahLst/>
            <a:cxnLst/>
            <a:rect l="l" t="t" r="r" b="b"/>
            <a:pathLst>
              <a:path w="9648825" h="7200265">
                <a:moveTo>
                  <a:pt x="0" y="0"/>
                </a:moveTo>
                <a:lnTo>
                  <a:pt x="0" y="7200138"/>
                </a:lnTo>
                <a:lnTo>
                  <a:pt x="9648444" y="7200138"/>
                </a:lnTo>
                <a:lnTo>
                  <a:pt x="9648444" y="0"/>
                </a:lnTo>
                <a:lnTo>
                  <a:pt x="0" y="0"/>
                </a:lnTo>
                <a:close/>
              </a:path>
            </a:pathLst>
          </a:custGeom>
          <a:solidFill>
            <a:srgbClr val="F6F2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26695" y="288036"/>
            <a:ext cx="0" cy="7200265"/>
          </a:xfrm>
          <a:custGeom>
            <a:avLst/>
            <a:gdLst/>
            <a:ahLst/>
            <a:cxnLst/>
            <a:rect l="l" t="t" r="r" b="b"/>
            <a:pathLst>
              <a:path h="7200265">
                <a:moveTo>
                  <a:pt x="0" y="0"/>
                </a:moveTo>
                <a:lnTo>
                  <a:pt x="0" y="7200138"/>
                </a:lnTo>
              </a:path>
            </a:pathLst>
          </a:custGeom>
          <a:ln w="2159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37490" y="299084"/>
            <a:ext cx="9605010" cy="0"/>
          </a:xfrm>
          <a:custGeom>
            <a:avLst/>
            <a:gdLst/>
            <a:ahLst/>
            <a:cxnLst/>
            <a:rect l="l" t="t" r="r" b="b"/>
            <a:pathLst>
              <a:path w="9605010">
                <a:moveTo>
                  <a:pt x="0" y="0"/>
                </a:moveTo>
                <a:lnTo>
                  <a:pt x="9605010" y="0"/>
                </a:lnTo>
              </a:path>
            </a:pathLst>
          </a:custGeom>
          <a:ln w="22098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853294" y="288036"/>
            <a:ext cx="0" cy="7200265"/>
          </a:xfrm>
          <a:custGeom>
            <a:avLst/>
            <a:gdLst/>
            <a:ahLst/>
            <a:cxnLst/>
            <a:rect l="l" t="t" r="r" b="b"/>
            <a:pathLst>
              <a:path h="7200265">
                <a:moveTo>
                  <a:pt x="0" y="0"/>
                </a:moveTo>
                <a:lnTo>
                  <a:pt x="0" y="7200138"/>
                </a:lnTo>
              </a:path>
            </a:pathLst>
          </a:custGeom>
          <a:ln w="2159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37743" y="7477125"/>
            <a:ext cx="9604375" cy="0"/>
          </a:xfrm>
          <a:custGeom>
            <a:avLst/>
            <a:gdLst/>
            <a:ahLst/>
            <a:cxnLst/>
            <a:rect l="l" t="t" r="r" b="b"/>
            <a:pathLst>
              <a:path w="9604375">
                <a:moveTo>
                  <a:pt x="0" y="0"/>
                </a:moveTo>
                <a:lnTo>
                  <a:pt x="9604248" y="0"/>
                </a:lnTo>
              </a:path>
            </a:pathLst>
          </a:custGeom>
          <a:ln w="22098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09600" y="528727"/>
            <a:ext cx="8763000" cy="7268656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L="191770" marR="4867910" lvl="7" indent="-191770">
              <a:lnSpc>
                <a:spcPct val="100000"/>
              </a:lnSpc>
              <a:spcBef>
                <a:spcPts val="210"/>
              </a:spcBef>
              <a:buFont typeface="Wingdings" pitchFamily="2" charset="2"/>
              <a:buChar char="§"/>
              <a:tabLst>
                <a:tab pos="1917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We enjoy</a:t>
            </a:r>
            <a:r>
              <a:rPr sz="1400" b="1" spc="-8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[verb]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191770" marR="4867910" lvl="7" indent="-191770">
              <a:lnSpc>
                <a:spcPct val="100000"/>
              </a:lnSpc>
              <a:spcBef>
                <a:spcPts val="210"/>
              </a:spcBef>
              <a:buFont typeface="Wingdings" pitchFamily="2" charset="2"/>
              <a:buChar char="§"/>
              <a:tabLst>
                <a:tab pos="191770" algn="l"/>
              </a:tabLst>
            </a:pP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Rydyn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ni’n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mwynhau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tabLst>
                <a:tab pos="191770" algn="l"/>
              </a:tabLst>
            </a:pPr>
            <a:endParaRPr lang="en-GB" sz="1400" i="1" dirty="0">
              <a:latin typeface="Comic Sans MS"/>
              <a:cs typeface="Comic Sans MS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Wingdings" pitchFamily="2" charset="2"/>
              <a:buChar char="§"/>
              <a:tabLst>
                <a:tab pos="1917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We do not enjoy</a:t>
            </a:r>
            <a:r>
              <a:rPr sz="1400" b="1" spc="-45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[verb]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Dydyn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ni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mywnhau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endParaRPr lang="en-GB" sz="1400" b="1" spc="-2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They want to</a:t>
            </a:r>
            <a:r>
              <a:rPr sz="1400" b="1" spc="-6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[verb]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Maen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nhw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eisiau</a:t>
            </a:r>
            <a:r>
              <a:rPr lang="en-US" sz="1400" b="1" spc="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50" i="1" spc="-25" dirty="0">
                <a:solidFill>
                  <a:srgbClr val="FF0000"/>
                </a:solidFill>
                <a:latin typeface="Comic Sans MS" panose="030F0702030302020204" pitchFamily="66" charset="0"/>
                <a:cs typeface="Comic Sans MS"/>
              </a:rPr>
              <a:t>[verb]</a:t>
            </a:r>
            <a:r>
              <a:rPr lang="en-US" sz="1400" i="1" spc="-25" dirty="0">
                <a:solidFill>
                  <a:srgbClr val="FF0000"/>
                </a:solidFill>
                <a:latin typeface="Comic Sans MS" panose="030F0702030302020204" pitchFamily="66" charset="0"/>
              </a:rPr>
              <a:t>.</a:t>
            </a:r>
            <a:endParaRPr lang="en-US" sz="1450" i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endParaRPr lang="en-US" sz="1450" i="1" spc="-5" dirty="0">
              <a:solidFill>
                <a:srgbClr val="FF0000"/>
              </a:solidFill>
              <a:latin typeface="Comic Sans MS" panose="030F0702030302020204" pitchFamily="66" charset="0"/>
              <a:cs typeface="Comic Sans MS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r>
              <a:rPr sz="1400" spc="-5" dirty="0">
                <a:latin typeface="Comic Sans MS"/>
                <a:cs typeface="Comic Sans MS"/>
              </a:rPr>
              <a:t>▪ </a:t>
            </a:r>
            <a:r>
              <a:rPr sz="1400" b="1" spc="-5" dirty="0">
                <a:latin typeface="Comic Sans MS"/>
                <a:cs typeface="Comic Sans MS"/>
              </a:rPr>
              <a:t>What do you think of </a:t>
            </a:r>
            <a:r>
              <a:rPr sz="1450" i="1" spc="-30" dirty="0">
                <a:latin typeface="Comic Sans MS"/>
                <a:cs typeface="Comic Sans MS"/>
              </a:rPr>
              <a:t>[noun/verb/person/book</a:t>
            </a:r>
            <a:r>
              <a:rPr sz="1450" i="1" spc="10" dirty="0">
                <a:latin typeface="Comic Sans MS"/>
                <a:cs typeface="Comic Sans MS"/>
              </a:rPr>
              <a:t> </a:t>
            </a:r>
            <a:r>
              <a:rPr sz="1450" i="1" spc="-20" dirty="0">
                <a:latin typeface="Comic Sans MS"/>
                <a:cs typeface="Comic Sans MS"/>
              </a:rPr>
              <a:t>etc.]</a:t>
            </a:r>
            <a:r>
              <a:rPr sz="1400" b="1" spc="-20" dirty="0">
                <a:latin typeface="Comic Sans MS"/>
                <a:cs typeface="Comic Sans MS"/>
              </a:rPr>
              <a:t>?</a:t>
            </a:r>
            <a:endParaRPr lang="en-GB" sz="1400" b="1" spc="-20" dirty="0">
              <a:latin typeface="Comic Sans MS"/>
              <a:cs typeface="Comic Sans MS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Beth </a:t>
            </a: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wyt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ti’n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feddwl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 o </a:t>
            </a:r>
            <a:r>
              <a:rPr lang="en-US" sz="1400" spc="-35" dirty="0">
                <a:solidFill>
                  <a:srgbClr val="FF0000"/>
                </a:solidFill>
                <a:latin typeface="Comic Sans MS" panose="030F0702030302020204" pitchFamily="66" charset="0"/>
                <a:cs typeface="Comic Sans MS"/>
              </a:rPr>
              <a:t>[noun/verb/person/book</a:t>
            </a:r>
            <a:r>
              <a:rPr lang="en-US" sz="1400" spc="75" dirty="0">
                <a:solidFill>
                  <a:srgbClr val="FF0000"/>
                </a:solidFill>
                <a:latin typeface="Comic Sans MS" panose="030F0702030302020204" pitchFamily="66" charset="0"/>
                <a:cs typeface="Comic Sans MS"/>
              </a:rPr>
              <a:t> </a:t>
            </a:r>
            <a:r>
              <a:rPr lang="en-US" sz="1400" spc="-20" dirty="0">
                <a:solidFill>
                  <a:srgbClr val="FF0000"/>
                </a:solidFill>
                <a:latin typeface="Comic Sans MS" panose="030F0702030302020204" pitchFamily="66" charset="0"/>
                <a:cs typeface="Comic Sans MS"/>
              </a:rPr>
              <a:t>etc.]</a:t>
            </a:r>
            <a:r>
              <a:rPr lang="en-US" sz="1400" b="1" spc="-20" dirty="0">
                <a:solidFill>
                  <a:srgbClr val="FF0000"/>
                </a:solidFill>
                <a:latin typeface="Comic Sans MS" panose="030F0702030302020204" pitchFamily="66" charset="0"/>
              </a:rPr>
              <a:t>?</a:t>
            </a:r>
            <a:endParaRPr lang="en-US" sz="1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endParaRPr lang="en-US" sz="1400" b="1" spc="-5" dirty="0">
              <a:solidFill>
                <a:srgbClr val="FF0000"/>
              </a:solidFill>
              <a:latin typeface="Comic Sans MS" panose="030F0702030302020204" pitchFamily="66" charset="0"/>
              <a:cs typeface="Comic Sans MS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In my opinion </a:t>
            </a:r>
            <a:r>
              <a:rPr sz="1450" i="1" spc="-30" dirty="0">
                <a:latin typeface="Comic Sans MS"/>
                <a:cs typeface="Comic Sans MS"/>
              </a:rPr>
              <a:t>[noun/verb/person/book </a:t>
            </a:r>
            <a:r>
              <a:rPr sz="1450" i="1" spc="-25" dirty="0">
                <a:latin typeface="Comic Sans MS"/>
                <a:cs typeface="Comic Sans MS"/>
              </a:rPr>
              <a:t>etc.] </a:t>
            </a:r>
            <a:r>
              <a:rPr sz="1400" b="1" spc="-5" dirty="0">
                <a:latin typeface="Comic Sans MS"/>
                <a:cs typeface="Comic Sans MS"/>
              </a:rPr>
              <a:t>is</a:t>
            </a:r>
            <a:r>
              <a:rPr lang="en-GB" sz="1400" b="1" spc="-135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[adjective].</a:t>
            </a:r>
            <a:endParaRPr lang="en-GB" sz="1450" i="1" spc="-25" dirty="0">
              <a:latin typeface="Comic Sans MS"/>
              <a:cs typeface="Comic Sans MS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Yn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fy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marn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mae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i="1" spc="-30" dirty="0">
                <a:solidFill>
                  <a:srgbClr val="FF0000"/>
                </a:solidFill>
                <a:latin typeface="Comic Sans MS" panose="030F0702030302020204" pitchFamily="66" charset="0"/>
                <a:cs typeface="Comic Sans MS"/>
              </a:rPr>
              <a:t>[noun/verb/person/book </a:t>
            </a:r>
            <a:r>
              <a:rPr lang="en-US" sz="1400" i="1" spc="-25" dirty="0">
                <a:solidFill>
                  <a:srgbClr val="FF0000"/>
                </a:solidFill>
                <a:latin typeface="Comic Sans MS" panose="030F0702030302020204" pitchFamily="66" charset="0"/>
                <a:cs typeface="Comic Sans MS"/>
              </a:rPr>
              <a:t>etc.]</a:t>
            </a:r>
            <a:r>
              <a:rPr lang="en-US" sz="1400" i="1" spc="20" dirty="0">
                <a:solidFill>
                  <a:srgbClr val="FF0000"/>
                </a:solidFill>
                <a:latin typeface="Comic Sans MS" panose="030F0702030302020204" pitchFamily="66" charset="0"/>
                <a:cs typeface="Comic Sans MS"/>
              </a:rPr>
              <a:t> </a:t>
            </a:r>
            <a:r>
              <a:rPr lang="en-US" sz="1400" b="1" spc="-1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yn</a:t>
            </a:r>
            <a:r>
              <a:rPr lang="en-US" sz="1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spc="-30" dirty="0">
                <a:solidFill>
                  <a:srgbClr val="FF0000"/>
                </a:solidFill>
                <a:latin typeface="Comic Sans MS" panose="030F0702030302020204" pitchFamily="66" charset="0"/>
                <a:cs typeface="Comic Sans MS"/>
              </a:rPr>
              <a:t>[adjective]</a:t>
            </a:r>
            <a:r>
              <a:rPr lang="en-US" sz="1400" b="1" spc="-30" dirty="0">
                <a:solidFill>
                  <a:srgbClr val="FF0000"/>
                </a:solidFill>
                <a:latin typeface="Comic Sans MS" panose="030F0702030302020204" pitchFamily="66" charset="0"/>
              </a:rPr>
              <a:t>.</a:t>
            </a:r>
            <a:endParaRPr lang="en-US" sz="1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endParaRPr lang="en-US" sz="1400" b="1" spc="-5" dirty="0">
              <a:solidFill>
                <a:srgbClr val="FF0000"/>
              </a:solidFill>
              <a:latin typeface="Comic Sans MS" panose="030F0702030302020204" pitchFamily="66" charset="0"/>
              <a:cs typeface="Comic Sans MS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agree. </a:t>
            </a:r>
            <a:endParaRPr lang="en-US" sz="1400" b="1" spc="-5" dirty="0" smtClean="0">
              <a:latin typeface="Comic Sans MS"/>
              <a:cs typeface="Comic Sans MS"/>
            </a:endParaRPr>
          </a:p>
          <a:p>
            <a:pPr marL="191770" marR="3886200" lvl="8" indent="-191770"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Dw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b="1" spc="-5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i’n</a:t>
            </a:r>
            <a:r>
              <a:rPr lang="en-US" sz="1400" b="1" spc="-5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b="1" spc="-5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cytuno</a:t>
            </a:r>
            <a:r>
              <a:rPr lang="en-US" sz="1400" b="1" spc="-5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.</a:t>
            </a:r>
            <a:endParaRPr lang="en-US" sz="1400" b="1" spc="-5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marR="3886200" lvl="8">
              <a:lnSpc>
                <a:spcPct val="100000"/>
              </a:lnSpc>
              <a:spcBef>
                <a:spcPts val="210"/>
              </a:spcBef>
              <a:tabLst>
                <a:tab pos="191770" algn="l"/>
              </a:tabLst>
            </a:pPr>
            <a:endParaRPr lang="en-US" sz="1400" b="1" spc="-5" dirty="0">
              <a:latin typeface="Comic Sans MS"/>
              <a:cs typeface="Comic Sans MS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r>
              <a:rPr sz="1400" b="1" spc="-5" dirty="0" smtClean="0">
                <a:latin typeface="Comic Sans MS"/>
                <a:cs typeface="Comic Sans MS"/>
              </a:rPr>
              <a:t>I</a:t>
            </a:r>
            <a:r>
              <a:rPr sz="1400" b="1" spc="-229" dirty="0" smtClean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disagree.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Dw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i’n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b="1" spc="-5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anghytuno</a:t>
            </a:r>
            <a:r>
              <a:rPr lang="en-US" sz="1400" b="1" spc="-5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. </a:t>
            </a:r>
            <a:endParaRPr lang="en-US" sz="1400" b="1" spc="-5" dirty="0" smtClean="0">
              <a:solidFill>
                <a:srgbClr val="FF0000"/>
              </a:solidFill>
              <a:latin typeface="Comic Sans MS" panose="030F0702030302020204" pitchFamily="66" charset="0"/>
              <a:cs typeface="Comic Sans MS"/>
            </a:endParaRPr>
          </a:p>
          <a:p>
            <a:pPr marL="0" marR="3886200" lvl="8">
              <a:lnSpc>
                <a:spcPct val="100000"/>
              </a:lnSpc>
              <a:spcBef>
                <a:spcPts val="210"/>
              </a:spcBef>
              <a:tabLst>
                <a:tab pos="191770" algn="l"/>
              </a:tabLst>
            </a:pPr>
            <a:endParaRPr lang="en-US" sz="1400" b="1" spc="-5" dirty="0">
              <a:solidFill>
                <a:srgbClr val="FF0000"/>
              </a:solidFill>
              <a:latin typeface="Comic Sans MS" panose="030F0702030302020204" pitchFamily="66" charset="0"/>
              <a:cs typeface="Comic Sans MS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What have you been</a:t>
            </a:r>
            <a:r>
              <a:rPr sz="1400" b="1" spc="-204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doing?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r>
              <a:rPr lang="nn-NO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Beth wyt ti wedi bod yn</a:t>
            </a:r>
            <a:r>
              <a:rPr lang="nn-NO" sz="1400" b="1" spc="-204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nn-NO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wneud?</a:t>
            </a: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endParaRPr lang="nn-NO" sz="1400" b="1" spc="-5" dirty="0">
              <a:solidFill>
                <a:srgbClr val="FF0000"/>
              </a:solidFill>
              <a:latin typeface="Comic Sans MS" panose="030F0702030302020204" pitchFamily="66" charset="0"/>
              <a:cs typeface="Comic Sans MS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have been</a:t>
            </a:r>
            <a:r>
              <a:rPr sz="1400" b="1" spc="-229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[verb].</a:t>
            </a:r>
            <a:endParaRPr lang="en-GB" sz="1450" i="1" spc="-25" dirty="0">
              <a:latin typeface="Comic Sans MS"/>
              <a:cs typeface="Comic Sans MS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r>
              <a:rPr lang="nn-NO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Dw i wedi bod yn</a:t>
            </a:r>
            <a:r>
              <a:rPr lang="nn-NO" sz="1400" b="1" spc="-22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nn-NO" sz="1400" i="1" spc="-25" dirty="0">
                <a:solidFill>
                  <a:srgbClr val="FF0000"/>
                </a:solidFill>
                <a:latin typeface="Comic Sans MS" panose="030F0702030302020204" pitchFamily="66" charset="0"/>
                <a:cs typeface="Comic Sans MS"/>
              </a:rPr>
              <a:t>[verb].</a:t>
            </a:r>
            <a:endParaRPr lang="nn-NO" sz="1400" i="1" dirty="0">
              <a:solidFill>
                <a:srgbClr val="FF0000"/>
              </a:solidFill>
              <a:latin typeface="Comic Sans MS" panose="030F0702030302020204" pitchFamily="66" charset="0"/>
              <a:cs typeface="Comic Sans MS"/>
            </a:endParaRPr>
          </a:p>
          <a:p>
            <a:pPr marL="5044440">
              <a:lnSpc>
                <a:spcPct val="100000"/>
              </a:lnSpc>
              <a:spcBef>
                <a:spcPts val="220"/>
              </a:spcBef>
            </a:pPr>
            <a:endParaRPr sz="1450" dirty="0">
              <a:latin typeface="Comic Sans MS"/>
              <a:cs typeface="Comic Sans MS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924800" y="5867400"/>
            <a:ext cx="1645920" cy="1376172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 w="60325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7696200" y="292099"/>
            <a:ext cx="2072131" cy="787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0" dirty="0">
                <a:solidFill>
                  <a:srgbClr val="000000"/>
                </a:solidFill>
              </a:rPr>
              <a:t>Year 6</a:t>
            </a:r>
          </a:p>
        </p:txBody>
      </p:sp>
      <p:pic>
        <p:nvPicPr>
          <p:cNvPr id="1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3352800" y="533400"/>
            <a:ext cx="304800" cy="304800"/>
          </a:xfrm>
          <a:prstGeom prst="rect">
            <a:avLst/>
          </a:prstGeom>
        </p:spPr>
      </p:pic>
      <p:pic>
        <p:nvPicPr>
          <p:cNvPr id="17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3886200" y="1295400"/>
            <a:ext cx="304800" cy="304800"/>
          </a:xfrm>
          <a:prstGeom prst="rect">
            <a:avLst/>
          </a:prstGeom>
        </p:spPr>
      </p:pic>
      <p:pic>
        <p:nvPicPr>
          <p:cNvPr id="19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3048000" y="1981200"/>
            <a:ext cx="304800" cy="304800"/>
          </a:xfrm>
          <a:prstGeom prst="rect">
            <a:avLst/>
          </a:prstGeom>
        </p:spPr>
      </p:pic>
      <p:pic>
        <p:nvPicPr>
          <p:cNvPr id="21" name="Recorded Soun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5638800" y="2743200"/>
            <a:ext cx="304800" cy="304800"/>
          </a:xfrm>
          <a:prstGeom prst="rect">
            <a:avLst/>
          </a:prstGeom>
        </p:spPr>
      </p:pic>
      <p:pic>
        <p:nvPicPr>
          <p:cNvPr id="23" name="Recorded Sound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5257800" y="3581400"/>
            <a:ext cx="304800" cy="304800"/>
          </a:xfrm>
          <a:prstGeom prst="rect">
            <a:avLst/>
          </a:prstGeom>
        </p:spPr>
      </p:pic>
      <p:pic>
        <p:nvPicPr>
          <p:cNvPr id="24" name="Recorded Sound">
            <a:hlinkClick r:id="" action="ppaction://media"/>
          </p:cNvPr>
          <p:cNvPicPr>
            <a:picLocks noChangeAspect="1"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2">
                  <p14:trim end="3331.9773"/>
                </p14:media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2311135" y="4715920"/>
            <a:ext cx="304800" cy="304800"/>
          </a:xfrm>
          <a:prstGeom prst="rect">
            <a:avLst/>
          </a:prstGeom>
        </p:spPr>
      </p:pic>
      <p:pic>
        <p:nvPicPr>
          <p:cNvPr id="25" name="Recorded Sound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0" cstate="print"/>
          <a:stretch>
            <a:fillRect/>
          </a:stretch>
        </p:blipFill>
        <p:spPr>
          <a:xfrm>
            <a:off x="3810000" y="6172200"/>
            <a:ext cx="304800" cy="304800"/>
          </a:xfrm>
          <a:prstGeom prst="rect">
            <a:avLst/>
          </a:prstGeom>
        </p:spPr>
      </p:pic>
      <p:pic>
        <p:nvPicPr>
          <p:cNvPr id="27" name="Recorded Sound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1" cstate="print"/>
          <a:stretch>
            <a:fillRect/>
          </a:stretch>
        </p:blipFill>
        <p:spPr>
          <a:xfrm>
            <a:off x="3124200" y="6781800"/>
            <a:ext cx="304800" cy="304800"/>
          </a:xfrm>
          <a:prstGeom prst="rect">
            <a:avLst/>
          </a:prstGeom>
        </p:spPr>
      </p:pic>
      <p:pic>
        <p:nvPicPr>
          <p:cNvPr id="28" name="Recorded Sound">
            <a:hlinkClick r:id="" action="ppaction://media"/>
          </p:cNvPr>
          <p:cNvPicPr>
            <a:picLocks noChangeAspect="1"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2">
                  <p14:trim st="3168"/>
                </p14:media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2380515" y="548744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679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6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16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409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5449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8460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478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4590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5030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364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26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28600" y="304801"/>
            <a:ext cx="9601200" cy="7162800"/>
          </a:xfrm>
          <a:custGeom>
            <a:avLst/>
            <a:gdLst/>
            <a:ahLst/>
            <a:cxnLst/>
            <a:rect l="l" t="t" r="r" b="b"/>
            <a:pathLst>
              <a:path w="9648825" h="7200265">
                <a:moveTo>
                  <a:pt x="0" y="0"/>
                </a:moveTo>
                <a:lnTo>
                  <a:pt x="0" y="7200138"/>
                </a:lnTo>
                <a:lnTo>
                  <a:pt x="9648444" y="7200138"/>
                </a:lnTo>
                <a:lnTo>
                  <a:pt x="9648444" y="0"/>
                </a:lnTo>
                <a:lnTo>
                  <a:pt x="0" y="0"/>
                </a:lnTo>
                <a:close/>
              </a:path>
            </a:pathLst>
          </a:custGeom>
          <a:solidFill>
            <a:srgbClr val="F6F2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1775" y="288036"/>
            <a:ext cx="0" cy="7200265"/>
          </a:xfrm>
          <a:custGeom>
            <a:avLst/>
            <a:gdLst/>
            <a:ahLst/>
            <a:cxnLst/>
            <a:rect l="l" t="t" r="r" b="b"/>
            <a:pathLst>
              <a:path h="7200265">
                <a:moveTo>
                  <a:pt x="0" y="0"/>
                </a:moveTo>
                <a:lnTo>
                  <a:pt x="0" y="7200138"/>
                </a:lnTo>
              </a:path>
            </a:pathLst>
          </a:custGeom>
          <a:ln w="3175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47650" y="304038"/>
            <a:ext cx="9584690" cy="0"/>
          </a:xfrm>
          <a:custGeom>
            <a:avLst/>
            <a:gdLst/>
            <a:ahLst/>
            <a:cxnLst/>
            <a:rect l="l" t="t" r="r" b="b"/>
            <a:pathLst>
              <a:path w="9584690">
                <a:moveTo>
                  <a:pt x="0" y="0"/>
                </a:moveTo>
                <a:lnTo>
                  <a:pt x="9584690" y="0"/>
                </a:lnTo>
              </a:path>
            </a:pathLst>
          </a:custGeom>
          <a:ln w="32004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848215" y="288036"/>
            <a:ext cx="0" cy="7200265"/>
          </a:xfrm>
          <a:custGeom>
            <a:avLst/>
            <a:gdLst/>
            <a:ahLst/>
            <a:cxnLst/>
            <a:rect l="l" t="t" r="r" b="b"/>
            <a:pathLst>
              <a:path h="7200265">
                <a:moveTo>
                  <a:pt x="0" y="0"/>
                </a:moveTo>
                <a:lnTo>
                  <a:pt x="0" y="7200138"/>
                </a:lnTo>
              </a:path>
            </a:pathLst>
          </a:custGeom>
          <a:ln w="3175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47650" y="7472171"/>
            <a:ext cx="9584690" cy="0"/>
          </a:xfrm>
          <a:custGeom>
            <a:avLst/>
            <a:gdLst/>
            <a:ahLst/>
            <a:cxnLst/>
            <a:rect l="l" t="t" r="r" b="b"/>
            <a:pathLst>
              <a:path w="9584690">
                <a:moveTo>
                  <a:pt x="0" y="0"/>
                </a:moveTo>
                <a:lnTo>
                  <a:pt x="9584436" y="0"/>
                </a:lnTo>
              </a:path>
            </a:pathLst>
          </a:custGeom>
          <a:ln w="32003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09600" y="304800"/>
            <a:ext cx="9144000" cy="7332774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L="203835" indent="-191770">
              <a:lnSpc>
                <a:spcPct val="100000"/>
              </a:lnSpc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How will the weather be</a:t>
            </a:r>
            <a:r>
              <a:rPr sz="1400" b="1" spc="10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tomorrow?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Sut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fydd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y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tywydd</a:t>
            </a:r>
            <a:r>
              <a:rPr lang="en-US" sz="1400" b="1" spc="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yfory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US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endParaRPr lang="en-US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It will be </a:t>
            </a:r>
            <a:r>
              <a:rPr sz="1450" i="1" spc="-30" dirty="0">
                <a:latin typeface="Comic Sans MS"/>
                <a:cs typeface="Comic Sans MS"/>
              </a:rPr>
              <a:t>[weather] </a:t>
            </a:r>
            <a:r>
              <a:rPr sz="1400" b="1" spc="-5" dirty="0">
                <a:latin typeface="Comic Sans MS"/>
                <a:cs typeface="Comic Sans MS"/>
              </a:rPr>
              <a:t>and</a:t>
            </a:r>
            <a:r>
              <a:rPr sz="1400" b="1" spc="-195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[weather]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2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Bydd</a:t>
            </a:r>
            <a:r>
              <a:rPr lang="en-GB" sz="12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2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hi’n</a:t>
            </a:r>
            <a:r>
              <a:rPr lang="en-GB" sz="12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[weather] </a:t>
            </a:r>
            <a:r>
              <a:rPr lang="en-GB" sz="1200" b="1" spc="-5" dirty="0">
                <a:solidFill>
                  <a:srgbClr val="FF0000"/>
                </a:solidFill>
                <a:latin typeface="Comic Sans MS"/>
                <a:cs typeface="Comic Sans MS"/>
              </a:rPr>
              <a:t>ac </a:t>
            </a:r>
            <a:r>
              <a:rPr lang="en-GB" sz="12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200" b="1" spc="-19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[weather]</a:t>
            </a:r>
            <a:r>
              <a:rPr lang="en-GB" sz="12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2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2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It will not be</a:t>
            </a:r>
            <a:r>
              <a:rPr sz="1400" b="1" spc="5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[weather]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Fydd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hi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[weather]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What did you </a:t>
            </a:r>
            <a:r>
              <a:rPr sz="1450" i="1" spc="-25" dirty="0">
                <a:latin typeface="Comic Sans MS"/>
                <a:cs typeface="Comic Sans MS"/>
              </a:rPr>
              <a:t>[past </a:t>
            </a:r>
            <a:r>
              <a:rPr sz="1450" i="1" spc="-30" dirty="0">
                <a:latin typeface="Comic Sans MS"/>
                <a:cs typeface="Comic Sans MS"/>
              </a:rPr>
              <a:t>tense</a:t>
            </a:r>
            <a:r>
              <a:rPr sz="1450" i="1" spc="-25" dirty="0">
                <a:latin typeface="Comic Sans MS"/>
                <a:cs typeface="Comic Sans MS"/>
              </a:rPr>
              <a:t> verb]</a:t>
            </a:r>
            <a:r>
              <a:rPr sz="1400" b="1" spc="-25" dirty="0">
                <a:latin typeface="Comic Sans MS"/>
                <a:cs typeface="Comic Sans MS"/>
              </a:rPr>
              <a:t>?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US" sz="1200" b="1" spc="-5" dirty="0">
                <a:solidFill>
                  <a:srgbClr val="FF0000"/>
                </a:solidFill>
                <a:latin typeface="Comic Sans MS"/>
                <a:cs typeface="Comic Sans MS"/>
              </a:rPr>
              <a:t>Beth </a:t>
            </a:r>
            <a:r>
              <a:rPr lang="en-US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[past tense verb] </a:t>
            </a:r>
            <a:r>
              <a:rPr lang="en-US" sz="12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</a:t>
            </a:r>
            <a:r>
              <a:rPr lang="en-US" sz="1200" b="1" spc="-17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200" b="1" spc="-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US" sz="12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endParaRPr lang="en-US" sz="12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Did you see </a:t>
            </a:r>
            <a:r>
              <a:rPr sz="1450" i="1" spc="-25" dirty="0">
                <a:latin typeface="Comic Sans MS"/>
                <a:cs typeface="Comic Sans MS"/>
              </a:rPr>
              <a:t>[noun]</a:t>
            </a:r>
            <a:r>
              <a:rPr sz="1400" b="1" spc="-25" dirty="0">
                <a:latin typeface="Comic Sans MS"/>
                <a:cs typeface="Comic Sans MS"/>
              </a:rPr>
              <a:t>?</a:t>
            </a:r>
            <a:r>
              <a:rPr sz="1400" b="1" spc="-30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Yes/No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Welaist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[noun]</a:t>
            </a:r>
            <a:r>
              <a:rPr lang="en-US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Do/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Naddo</a:t>
            </a:r>
            <a:endParaRPr lang="en-US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endParaRPr lang="en-US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had a </a:t>
            </a:r>
            <a:r>
              <a:rPr sz="1450" i="1" spc="-30" dirty="0">
                <a:latin typeface="Comic Sans MS"/>
                <a:cs typeface="Comic Sans MS"/>
              </a:rPr>
              <a:t>[adjective]</a:t>
            </a:r>
            <a:r>
              <a:rPr sz="1450" i="1" spc="175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time.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Ces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amser</a:t>
            </a:r>
            <a:r>
              <a:rPr lang="en-US" sz="1400" b="1" spc="-3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[adjective]</a:t>
            </a:r>
            <a:r>
              <a:rPr lang="en-US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US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endParaRPr lang="en-US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Did </a:t>
            </a:r>
            <a:r>
              <a:rPr sz="1400" b="1" dirty="0">
                <a:latin typeface="Comic Sans MS"/>
                <a:cs typeface="Comic Sans MS"/>
              </a:rPr>
              <a:t>you </a:t>
            </a:r>
            <a:r>
              <a:rPr sz="1400" b="1" spc="-5" dirty="0">
                <a:latin typeface="Comic Sans MS"/>
                <a:cs typeface="Comic Sans MS"/>
              </a:rPr>
              <a:t>have a </a:t>
            </a:r>
            <a:r>
              <a:rPr sz="1450" i="1" spc="-25" dirty="0">
                <a:latin typeface="Comic Sans MS"/>
                <a:cs typeface="Comic Sans MS"/>
              </a:rPr>
              <a:t>[noun]</a:t>
            </a:r>
            <a:r>
              <a:rPr sz="1400" b="1" spc="-25" dirty="0">
                <a:latin typeface="Comic Sans MS"/>
                <a:cs typeface="Comic Sans MS"/>
              </a:rPr>
              <a:t>?</a:t>
            </a:r>
            <a:r>
              <a:rPr sz="1400" b="1" spc="-10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Yes/No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Gest </a:t>
            </a:r>
            <a:r>
              <a:rPr lang="en-US" sz="1400" b="1" dirty="0" err="1">
                <a:solidFill>
                  <a:srgbClr val="FF0000"/>
                </a:solidFill>
                <a:latin typeface="Comic Sans MS"/>
                <a:cs typeface="Comic Sans MS"/>
              </a:rPr>
              <a:t>ti</a:t>
            </a:r>
            <a:r>
              <a:rPr lang="en-US" sz="1400" b="1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[noun]</a:t>
            </a:r>
            <a:r>
              <a:rPr lang="en-US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r>
              <a:rPr lang="en-US" sz="1400" b="1" spc="-3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Do/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Naddo</a:t>
            </a:r>
            <a:endParaRPr lang="en-US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endParaRPr lang="en-US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What would you like to</a:t>
            </a:r>
            <a:r>
              <a:rPr sz="1400" b="1" spc="5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[verb]</a:t>
            </a:r>
            <a:r>
              <a:rPr sz="1400" b="1" spc="-25" dirty="0">
                <a:latin typeface="Comic Sans MS"/>
                <a:cs typeface="Comic Sans MS"/>
              </a:rPr>
              <a:t>?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Beth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hoffet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</a:t>
            </a:r>
            <a:r>
              <a:rPr lang="en-US" sz="1400" b="1" spc="-6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</a:t>
            </a:r>
            <a:r>
              <a:rPr lang="en-US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US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endParaRPr lang="en-US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would like to </a:t>
            </a:r>
            <a:r>
              <a:rPr sz="1450" i="1" spc="-30" dirty="0">
                <a:latin typeface="Comic Sans MS"/>
                <a:cs typeface="Comic Sans MS"/>
              </a:rPr>
              <a:t>[verb] </a:t>
            </a:r>
            <a:r>
              <a:rPr sz="1400" b="1" spc="-5" dirty="0">
                <a:latin typeface="Comic Sans MS"/>
                <a:cs typeface="Comic Sans MS"/>
              </a:rPr>
              <a:t>because it’s</a:t>
            </a:r>
            <a:r>
              <a:rPr sz="1400" b="1" spc="4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[adjective]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pt-BR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Hoffwn</a:t>
            </a:r>
            <a:r>
              <a:rPr lang="pt-BR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i </a:t>
            </a:r>
            <a:r>
              <a:rPr lang="pt-BR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 </a:t>
            </a:r>
            <a:r>
              <a:rPr lang="pt-BR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achos mae’n</a:t>
            </a:r>
            <a:r>
              <a:rPr lang="pt-BR" sz="1400" b="1" spc="-204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pt-BR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[adjective]</a:t>
            </a:r>
            <a:r>
              <a:rPr lang="pt-BR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pt-BR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spc="-5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I am in my element </a:t>
            </a:r>
            <a:r>
              <a:rPr sz="1450" i="1" spc="-25" dirty="0">
                <a:latin typeface="Comic Sans MS"/>
                <a:cs typeface="Comic Sans MS"/>
              </a:rPr>
              <a:t>[verb] </a:t>
            </a:r>
            <a:r>
              <a:rPr sz="1400" b="1" spc="-5" dirty="0">
                <a:latin typeface="Comic Sans MS"/>
                <a:cs typeface="Comic Sans MS"/>
              </a:rPr>
              <a:t>but </a:t>
            </a:r>
            <a:r>
              <a:rPr sz="1450" i="1" spc="-30" dirty="0">
                <a:latin typeface="Comic Sans MS"/>
                <a:cs typeface="Comic Sans MS"/>
              </a:rPr>
              <a:t>[verb] </a:t>
            </a:r>
            <a:r>
              <a:rPr sz="1400" b="1" spc="-5" dirty="0">
                <a:latin typeface="Comic Sans MS"/>
                <a:cs typeface="Comic Sans MS"/>
              </a:rPr>
              <a:t>is</a:t>
            </a:r>
            <a:r>
              <a:rPr sz="1400" b="1" spc="-265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better.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wrth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fy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modd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[verb]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ond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4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well.</a:t>
            </a:r>
            <a:endParaRPr lang="en-US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247390">
              <a:lnSpc>
                <a:spcPct val="100000"/>
              </a:lnSpc>
              <a:spcBef>
                <a:spcPts val="210"/>
              </a:spcBef>
            </a:pPr>
            <a:endParaRPr sz="1400" dirty="0">
              <a:latin typeface="Comic Sans MS"/>
              <a:cs typeface="Comic Sans MS"/>
            </a:endParaRPr>
          </a:p>
        </p:txBody>
      </p:sp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xfrm>
            <a:off x="7772400" y="280670"/>
            <a:ext cx="1995931" cy="787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0" dirty="0">
                <a:solidFill>
                  <a:srgbClr val="000000"/>
                </a:solidFill>
              </a:rPr>
              <a:t>Year 6</a:t>
            </a:r>
          </a:p>
        </p:txBody>
      </p:sp>
      <p:pic>
        <p:nvPicPr>
          <p:cNvPr id="10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2" cstate="print"/>
          <a:stretch>
            <a:fillRect/>
          </a:stretch>
        </p:blipFill>
        <p:spPr>
          <a:xfrm>
            <a:off x="4191000" y="457200"/>
            <a:ext cx="304800" cy="304800"/>
          </a:xfrm>
          <a:prstGeom prst="rect">
            <a:avLst/>
          </a:prstGeom>
        </p:spPr>
      </p:pic>
      <p:pic>
        <p:nvPicPr>
          <p:cNvPr id="12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3" cstate="print"/>
          <a:stretch>
            <a:fillRect/>
          </a:stretch>
        </p:blipFill>
        <p:spPr>
          <a:xfrm>
            <a:off x="3962400" y="1143000"/>
            <a:ext cx="304800" cy="304800"/>
          </a:xfrm>
          <a:prstGeom prst="rect">
            <a:avLst/>
          </a:prstGeom>
        </p:spPr>
      </p:pic>
      <p:pic>
        <p:nvPicPr>
          <p:cNvPr id="16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3810000" y="2590800"/>
            <a:ext cx="304800" cy="304800"/>
          </a:xfrm>
          <a:prstGeom prst="rect">
            <a:avLst/>
          </a:prstGeom>
        </p:spPr>
      </p:pic>
      <p:pic>
        <p:nvPicPr>
          <p:cNvPr id="17" name="Recorded Sound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8">
                  <p14:trim st="2670"/>
                </p14:media>
              </p:ext>
            </p:extLst>
          </p:nvPr>
        </p:nvPicPr>
        <p:blipFill>
          <a:blip r:embed="rId25" cstate="print"/>
          <a:stretch>
            <a:fillRect/>
          </a:stretch>
        </p:blipFill>
        <p:spPr>
          <a:xfrm>
            <a:off x="3950110" y="3352800"/>
            <a:ext cx="304800" cy="304800"/>
          </a:xfrm>
          <a:prstGeom prst="rect">
            <a:avLst/>
          </a:prstGeom>
        </p:spPr>
      </p:pic>
      <p:pic>
        <p:nvPicPr>
          <p:cNvPr id="18" name="Recorded Sound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9">
                  <p14:trim end="3163.0226"/>
                </p14:media>
              </p:ext>
            </p:extLst>
          </p:nvPr>
        </p:nvPicPr>
        <p:blipFill>
          <a:blip r:embed="rId26" cstate="print"/>
          <a:stretch>
            <a:fillRect/>
          </a:stretch>
        </p:blipFill>
        <p:spPr>
          <a:xfrm>
            <a:off x="3505200" y="3352800"/>
            <a:ext cx="304800" cy="304800"/>
          </a:xfrm>
          <a:prstGeom prst="rect">
            <a:avLst/>
          </a:prstGeom>
        </p:spPr>
      </p:pic>
      <p:pic>
        <p:nvPicPr>
          <p:cNvPr id="21" name="Recorded Sound">
            <a:hlinkClick r:id="" action="ppaction://media"/>
          </p:cNvPr>
          <p:cNvPicPr>
            <a:picLocks noChangeAspect="1"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0"/>
              </p:ext>
            </p:extLst>
          </p:nvPr>
        </p:nvPicPr>
        <p:blipFill>
          <a:blip r:embed="rId27" cstate="print"/>
          <a:stretch>
            <a:fillRect/>
          </a:stretch>
        </p:blipFill>
        <p:spPr>
          <a:xfrm>
            <a:off x="3200400" y="4191000"/>
            <a:ext cx="304800" cy="304800"/>
          </a:xfrm>
          <a:prstGeom prst="rect">
            <a:avLst/>
          </a:prstGeom>
        </p:spPr>
      </p:pic>
      <p:pic>
        <p:nvPicPr>
          <p:cNvPr id="23" name="Recorded Sound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12">
                  <p14:trim end="1681.0226"/>
                </p14:media>
              </p:ext>
            </p:extLst>
          </p:nvPr>
        </p:nvPicPr>
        <p:blipFill>
          <a:blip r:embed="rId28" cstate="print"/>
          <a:stretch>
            <a:fillRect/>
          </a:stretch>
        </p:blipFill>
        <p:spPr>
          <a:xfrm>
            <a:off x="3810000" y="4876800"/>
            <a:ext cx="304800" cy="304800"/>
          </a:xfrm>
          <a:prstGeom prst="rect">
            <a:avLst/>
          </a:prstGeom>
        </p:spPr>
      </p:pic>
      <p:pic>
        <p:nvPicPr>
          <p:cNvPr id="25" name="Recorded Sound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9" cstate="print"/>
          <a:stretch>
            <a:fillRect/>
          </a:stretch>
        </p:blipFill>
        <p:spPr>
          <a:xfrm>
            <a:off x="3657600" y="5715000"/>
            <a:ext cx="304800" cy="304800"/>
          </a:xfrm>
          <a:prstGeom prst="rect">
            <a:avLst/>
          </a:prstGeom>
        </p:spPr>
      </p:pic>
      <p:pic>
        <p:nvPicPr>
          <p:cNvPr id="27" name="Recorded Sound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0" cstate="print"/>
          <a:stretch>
            <a:fillRect/>
          </a:stretch>
        </p:blipFill>
        <p:spPr>
          <a:xfrm>
            <a:off x="5105400" y="6477000"/>
            <a:ext cx="304800" cy="304800"/>
          </a:xfrm>
          <a:prstGeom prst="rect">
            <a:avLst/>
          </a:prstGeom>
        </p:spPr>
      </p:pic>
      <p:pic>
        <p:nvPicPr>
          <p:cNvPr id="29" name="Recorded Sound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1" cstate="print"/>
          <a:stretch>
            <a:fillRect/>
          </a:stretch>
        </p:blipFill>
        <p:spPr>
          <a:xfrm>
            <a:off x="5638800" y="7086600"/>
            <a:ext cx="304800" cy="304800"/>
          </a:xfrm>
          <a:prstGeom prst="rect">
            <a:avLst/>
          </a:prstGeom>
        </p:spPr>
      </p:pic>
      <p:pic>
        <p:nvPicPr>
          <p:cNvPr id="30" name="Recorded Sound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32" cstate="print"/>
          <a:stretch>
            <a:fillRect/>
          </a:stretch>
        </p:blipFill>
        <p:spPr>
          <a:xfrm>
            <a:off x="3429000" y="1905000"/>
            <a:ext cx="304800" cy="304800"/>
          </a:xfrm>
          <a:prstGeom prst="rect">
            <a:avLst/>
          </a:prstGeom>
        </p:spPr>
      </p:pic>
      <p:sp>
        <p:nvSpPr>
          <p:cNvPr id="31" name="object 9"/>
          <p:cNvSpPr/>
          <p:nvPr/>
        </p:nvSpPr>
        <p:spPr>
          <a:xfrm>
            <a:off x="7924800" y="5867400"/>
            <a:ext cx="1645920" cy="1376172"/>
          </a:xfrm>
          <a:prstGeom prst="rect">
            <a:avLst/>
          </a:prstGeom>
          <a:blipFill>
            <a:blip r:embed="rId33" cstate="print"/>
            <a:stretch>
              <a:fillRect/>
            </a:stretch>
          </a:blipFill>
          <a:ln w="60325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2" name="Recorded Sound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8">
                  <p14:trim st="2670"/>
                </p14:media>
              </p:ext>
            </p:extLst>
          </p:nvPr>
        </p:nvPicPr>
        <p:blipFill>
          <a:blip r:embed="rId25" cstate="print"/>
          <a:stretch>
            <a:fillRect/>
          </a:stretch>
        </p:blipFill>
        <p:spPr>
          <a:xfrm>
            <a:off x="4340224" y="4895591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5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27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990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910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5627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4960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3749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4249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8320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9040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>
                <p:cTn id="6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4270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audio>
              <p:cMediaNode>
                <p:cTn id="6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3910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audio>
              <p:cMediaNode>
                <p:cTn id="7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28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04800" y="304800"/>
            <a:ext cx="9503664" cy="7271766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object 4"/>
          <p:cNvSpPr/>
          <p:nvPr/>
        </p:nvSpPr>
        <p:spPr>
          <a:xfrm>
            <a:off x="307340" y="288036"/>
            <a:ext cx="0" cy="7272020"/>
          </a:xfrm>
          <a:custGeom>
            <a:avLst/>
            <a:gdLst/>
            <a:ahLst/>
            <a:cxnLst/>
            <a:rect l="l" t="t" r="r" b="b"/>
            <a:pathLst>
              <a:path h="7272020">
                <a:moveTo>
                  <a:pt x="0" y="0"/>
                </a:moveTo>
                <a:lnTo>
                  <a:pt x="0" y="727176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26390" y="307086"/>
            <a:ext cx="9427210" cy="0"/>
          </a:xfrm>
          <a:custGeom>
            <a:avLst/>
            <a:gdLst/>
            <a:ahLst/>
            <a:cxnLst/>
            <a:rect l="l" t="t" r="r" b="b"/>
            <a:pathLst>
              <a:path w="9427210">
                <a:moveTo>
                  <a:pt x="0" y="0"/>
                </a:moveTo>
                <a:lnTo>
                  <a:pt x="9427210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772650" y="288036"/>
            <a:ext cx="0" cy="7272020"/>
          </a:xfrm>
          <a:custGeom>
            <a:avLst/>
            <a:gdLst/>
            <a:ahLst/>
            <a:cxnLst/>
            <a:rect l="l" t="t" r="r" b="b"/>
            <a:pathLst>
              <a:path h="7272020">
                <a:moveTo>
                  <a:pt x="0" y="0"/>
                </a:moveTo>
                <a:lnTo>
                  <a:pt x="0" y="727176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26136" y="7540752"/>
            <a:ext cx="9427845" cy="0"/>
          </a:xfrm>
          <a:custGeom>
            <a:avLst/>
            <a:gdLst/>
            <a:ahLst/>
            <a:cxnLst/>
            <a:rect l="l" t="t" r="r" b="b"/>
            <a:pathLst>
              <a:path w="9427845">
                <a:moveTo>
                  <a:pt x="0" y="0"/>
                </a:moveTo>
                <a:lnTo>
                  <a:pt x="9427464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18159" y="1469644"/>
            <a:ext cx="382447" cy="50927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97636" y="1621536"/>
            <a:ext cx="335279" cy="49911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229867" y="1458213"/>
            <a:ext cx="326897" cy="50546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569719" y="1458213"/>
            <a:ext cx="326897" cy="50546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161032" y="1496313"/>
            <a:ext cx="397763" cy="47117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564214" y="1615439"/>
            <a:ext cx="288713" cy="358139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887979" y="1454658"/>
            <a:ext cx="100583" cy="507492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33400" y="1447800"/>
            <a:ext cx="1377822" cy="663066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146554" y="1480566"/>
            <a:ext cx="375920" cy="451484"/>
          </a:xfrm>
          <a:custGeom>
            <a:avLst/>
            <a:gdLst/>
            <a:ahLst/>
            <a:cxnLst/>
            <a:rect l="l" t="t" r="r" b="b"/>
            <a:pathLst>
              <a:path w="375919" h="451485">
                <a:moveTo>
                  <a:pt x="292608" y="420623"/>
                </a:moveTo>
                <a:lnTo>
                  <a:pt x="292608" y="301751"/>
                </a:lnTo>
                <a:lnTo>
                  <a:pt x="289619" y="315063"/>
                </a:lnTo>
                <a:lnTo>
                  <a:pt x="280701" y="327659"/>
                </a:lnTo>
                <a:lnTo>
                  <a:pt x="245364" y="351281"/>
                </a:lnTo>
                <a:lnTo>
                  <a:pt x="198977" y="368045"/>
                </a:lnTo>
                <a:lnTo>
                  <a:pt x="150876" y="373379"/>
                </a:lnTo>
                <a:lnTo>
                  <a:pt x="124872" y="371213"/>
                </a:lnTo>
                <a:lnTo>
                  <a:pt x="104013" y="364616"/>
                </a:lnTo>
                <a:lnTo>
                  <a:pt x="88296" y="353448"/>
                </a:lnTo>
                <a:lnTo>
                  <a:pt x="77724" y="337565"/>
                </a:lnTo>
                <a:lnTo>
                  <a:pt x="71139" y="325564"/>
                </a:lnTo>
                <a:lnTo>
                  <a:pt x="62769" y="316991"/>
                </a:lnTo>
                <a:lnTo>
                  <a:pt x="52542" y="311848"/>
                </a:lnTo>
                <a:lnTo>
                  <a:pt x="40386" y="310133"/>
                </a:lnTo>
                <a:lnTo>
                  <a:pt x="31670" y="310967"/>
                </a:lnTo>
                <a:lnTo>
                  <a:pt x="2762" y="336518"/>
                </a:lnTo>
                <a:lnTo>
                  <a:pt x="0" y="353567"/>
                </a:lnTo>
                <a:lnTo>
                  <a:pt x="2262" y="371177"/>
                </a:lnTo>
                <a:lnTo>
                  <a:pt x="35052" y="417575"/>
                </a:lnTo>
                <a:lnTo>
                  <a:pt x="84010" y="442626"/>
                </a:lnTo>
                <a:lnTo>
                  <a:pt x="147828" y="451103"/>
                </a:lnTo>
                <a:lnTo>
                  <a:pt x="187702" y="449234"/>
                </a:lnTo>
                <a:lnTo>
                  <a:pt x="225075" y="443579"/>
                </a:lnTo>
                <a:lnTo>
                  <a:pt x="260020" y="434066"/>
                </a:lnTo>
                <a:lnTo>
                  <a:pt x="292608" y="420623"/>
                </a:lnTo>
                <a:close/>
              </a:path>
              <a:path w="375919" h="451485">
                <a:moveTo>
                  <a:pt x="345186" y="51053"/>
                </a:moveTo>
                <a:lnTo>
                  <a:pt x="316896" y="22121"/>
                </a:lnTo>
                <a:lnTo>
                  <a:pt x="275177" y="7715"/>
                </a:lnTo>
                <a:lnTo>
                  <a:pt x="226314" y="0"/>
                </a:lnTo>
                <a:lnTo>
                  <a:pt x="192166" y="3000"/>
                </a:lnTo>
                <a:lnTo>
                  <a:pt x="128158" y="27003"/>
                </a:lnTo>
                <a:lnTo>
                  <a:pt x="73163" y="72901"/>
                </a:lnTo>
                <a:lnTo>
                  <a:pt x="43755" y="125265"/>
                </a:lnTo>
                <a:lnTo>
                  <a:pt x="39624" y="153161"/>
                </a:lnTo>
                <a:lnTo>
                  <a:pt x="42469" y="174736"/>
                </a:lnTo>
                <a:lnTo>
                  <a:pt x="68449" y="210169"/>
                </a:lnTo>
                <a:lnTo>
                  <a:pt x="111132" y="231933"/>
                </a:lnTo>
                <a:lnTo>
                  <a:pt x="123444" y="235187"/>
                </a:lnTo>
                <a:lnTo>
                  <a:pt x="123444" y="137921"/>
                </a:lnTo>
                <a:lnTo>
                  <a:pt x="125575" y="127337"/>
                </a:lnTo>
                <a:lnTo>
                  <a:pt x="156972" y="98297"/>
                </a:lnTo>
                <a:lnTo>
                  <a:pt x="208299" y="81152"/>
                </a:lnTo>
                <a:lnTo>
                  <a:pt x="226314" y="80009"/>
                </a:lnTo>
                <a:lnTo>
                  <a:pt x="233910" y="80426"/>
                </a:lnTo>
                <a:lnTo>
                  <a:pt x="243078" y="81629"/>
                </a:lnTo>
                <a:lnTo>
                  <a:pt x="253960" y="83546"/>
                </a:lnTo>
                <a:lnTo>
                  <a:pt x="266700" y="86105"/>
                </a:lnTo>
                <a:lnTo>
                  <a:pt x="278999" y="88665"/>
                </a:lnTo>
                <a:lnTo>
                  <a:pt x="289655" y="90582"/>
                </a:lnTo>
                <a:lnTo>
                  <a:pt x="298739" y="91785"/>
                </a:lnTo>
                <a:lnTo>
                  <a:pt x="306324" y="92201"/>
                </a:lnTo>
                <a:lnTo>
                  <a:pt x="314598" y="91344"/>
                </a:lnTo>
                <a:lnTo>
                  <a:pt x="344602" y="58769"/>
                </a:lnTo>
                <a:lnTo>
                  <a:pt x="345186" y="51053"/>
                </a:lnTo>
                <a:close/>
              </a:path>
              <a:path w="375919" h="451485">
                <a:moveTo>
                  <a:pt x="375666" y="305561"/>
                </a:moveTo>
                <a:lnTo>
                  <a:pt x="365855" y="250221"/>
                </a:lnTo>
                <a:lnTo>
                  <a:pt x="336042" y="208025"/>
                </a:lnTo>
                <a:lnTo>
                  <a:pt x="292703" y="182498"/>
                </a:lnTo>
                <a:lnTo>
                  <a:pt x="236220" y="170687"/>
                </a:lnTo>
                <a:lnTo>
                  <a:pt x="182427" y="167901"/>
                </a:lnTo>
                <a:lnTo>
                  <a:pt x="164592" y="166877"/>
                </a:lnTo>
                <a:lnTo>
                  <a:pt x="126492" y="151637"/>
                </a:lnTo>
                <a:lnTo>
                  <a:pt x="123444" y="145541"/>
                </a:lnTo>
                <a:lnTo>
                  <a:pt x="123444" y="235187"/>
                </a:lnTo>
                <a:lnTo>
                  <a:pt x="132397" y="237553"/>
                </a:lnTo>
                <a:lnTo>
                  <a:pt x="155090" y="241172"/>
                </a:lnTo>
                <a:lnTo>
                  <a:pt x="179070" y="243077"/>
                </a:lnTo>
                <a:lnTo>
                  <a:pt x="207918" y="244090"/>
                </a:lnTo>
                <a:lnTo>
                  <a:pt x="231552" y="246030"/>
                </a:lnTo>
                <a:lnTo>
                  <a:pt x="275891" y="260389"/>
                </a:lnTo>
                <a:lnTo>
                  <a:pt x="292608" y="301751"/>
                </a:lnTo>
                <a:lnTo>
                  <a:pt x="292608" y="420623"/>
                </a:lnTo>
                <a:lnTo>
                  <a:pt x="329053" y="398573"/>
                </a:lnTo>
                <a:lnTo>
                  <a:pt x="354996" y="372236"/>
                </a:lnTo>
                <a:lnTo>
                  <a:pt x="370510" y="341328"/>
                </a:lnTo>
                <a:lnTo>
                  <a:pt x="375666" y="305561"/>
                </a:lnTo>
                <a:close/>
              </a:path>
            </a:pathLst>
          </a:custGeom>
          <a:solidFill>
            <a:srgbClr val="A53F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549651" y="1600961"/>
            <a:ext cx="266700" cy="336550"/>
          </a:xfrm>
          <a:custGeom>
            <a:avLst/>
            <a:gdLst/>
            <a:ahLst/>
            <a:cxnLst/>
            <a:rect l="l" t="t" r="r" b="b"/>
            <a:pathLst>
              <a:path w="266700" h="336550">
                <a:moveTo>
                  <a:pt x="86106" y="38100"/>
                </a:moveTo>
                <a:lnTo>
                  <a:pt x="62007" y="2476"/>
                </a:lnTo>
                <a:lnTo>
                  <a:pt x="46482" y="0"/>
                </a:lnTo>
                <a:lnTo>
                  <a:pt x="32063" y="2012"/>
                </a:lnTo>
                <a:lnTo>
                  <a:pt x="8382" y="32766"/>
                </a:lnTo>
                <a:lnTo>
                  <a:pt x="2190" y="79152"/>
                </a:lnTo>
                <a:lnTo>
                  <a:pt x="0" y="120396"/>
                </a:lnTo>
                <a:lnTo>
                  <a:pt x="714" y="150090"/>
                </a:lnTo>
                <a:lnTo>
                  <a:pt x="6429" y="215765"/>
                </a:lnTo>
                <a:lnTo>
                  <a:pt x="15859" y="269307"/>
                </a:lnTo>
                <a:lnTo>
                  <a:pt x="48006" y="310134"/>
                </a:lnTo>
                <a:lnTo>
                  <a:pt x="77724" y="323240"/>
                </a:lnTo>
                <a:lnTo>
                  <a:pt x="77724" y="120396"/>
                </a:lnTo>
                <a:lnTo>
                  <a:pt x="78009" y="112228"/>
                </a:lnTo>
                <a:lnTo>
                  <a:pt x="78867" y="102489"/>
                </a:lnTo>
                <a:lnTo>
                  <a:pt x="80295" y="91035"/>
                </a:lnTo>
                <a:lnTo>
                  <a:pt x="82296" y="77724"/>
                </a:lnTo>
                <a:lnTo>
                  <a:pt x="83855" y="64996"/>
                </a:lnTo>
                <a:lnTo>
                  <a:pt x="85058" y="54197"/>
                </a:lnTo>
                <a:lnTo>
                  <a:pt x="85832" y="45255"/>
                </a:lnTo>
                <a:lnTo>
                  <a:pt x="86106" y="38100"/>
                </a:lnTo>
                <a:close/>
              </a:path>
              <a:path w="266700" h="336550">
                <a:moveTo>
                  <a:pt x="184404" y="315928"/>
                </a:moveTo>
                <a:lnTo>
                  <a:pt x="184404" y="240030"/>
                </a:lnTo>
                <a:lnTo>
                  <a:pt x="165961" y="244471"/>
                </a:lnTo>
                <a:lnTo>
                  <a:pt x="148304" y="247554"/>
                </a:lnTo>
                <a:lnTo>
                  <a:pt x="131361" y="249352"/>
                </a:lnTo>
                <a:lnTo>
                  <a:pt x="115062" y="249936"/>
                </a:lnTo>
                <a:lnTo>
                  <a:pt x="111252" y="249936"/>
                </a:lnTo>
                <a:lnTo>
                  <a:pt x="84105" y="220408"/>
                </a:lnTo>
                <a:lnTo>
                  <a:pt x="79652" y="176010"/>
                </a:lnTo>
                <a:lnTo>
                  <a:pt x="77724" y="120396"/>
                </a:lnTo>
                <a:lnTo>
                  <a:pt x="77724" y="323240"/>
                </a:lnTo>
                <a:lnTo>
                  <a:pt x="78390" y="323469"/>
                </a:lnTo>
                <a:lnTo>
                  <a:pt x="95904" y="326636"/>
                </a:lnTo>
                <a:lnTo>
                  <a:pt x="115062" y="327660"/>
                </a:lnTo>
                <a:lnTo>
                  <a:pt x="134350" y="326802"/>
                </a:lnTo>
                <a:lnTo>
                  <a:pt x="153352" y="324231"/>
                </a:lnTo>
                <a:lnTo>
                  <a:pt x="172069" y="319944"/>
                </a:lnTo>
                <a:lnTo>
                  <a:pt x="184404" y="315928"/>
                </a:lnTo>
                <a:close/>
              </a:path>
              <a:path w="266700" h="336550">
                <a:moveTo>
                  <a:pt x="266700" y="38100"/>
                </a:moveTo>
                <a:lnTo>
                  <a:pt x="242982" y="2476"/>
                </a:lnTo>
                <a:lnTo>
                  <a:pt x="227076" y="0"/>
                </a:lnTo>
                <a:lnTo>
                  <a:pt x="211907" y="2155"/>
                </a:lnTo>
                <a:lnTo>
                  <a:pt x="188976" y="35052"/>
                </a:lnTo>
                <a:lnTo>
                  <a:pt x="184880" y="82962"/>
                </a:lnTo>
                <a:lnTo>
                  <a:pt x="183642" y="139446"/>
                </a:lnTo>
                <a:lnTo>
                  <a:pt x="183737" y="159353"/>
                </a:lnTo>
                <a:lnTo>
                  <a:pt x="183963" y="172985"/>
                </a:lnTo>
                <a:lnTo>
                  <a:pt x="184404" y="188976"/>
                </a:lnTo>
                <a:lnTo>
                  <a:pt x="184404" y="315928"/>
                </a:lnTo>
                <a:lnTo>
                  <a:pt x="190500" y="313944"/>
                </a:lnTo>
                <a:lnTo>
                  <a:pt x="196500" y="323504"/>
                </a:lnTo>
                <a:lnTo>
                  <a:pt x="204216" y="330422"/>
                </a:lnTo>
                <a:lnTo>
                  <a:pt x="213645" y="334625"/>
                </a:lnTo>
                <a:lnTo>
                  <a:pt x="224790" y="336042"/>
                </a:lnTo>
                <a:lnTo>
                  <a:pt x="232624" y="335339"/>
                </a:lnTo>
                <a:lnTo>
                  <a:pt x="261377" y="141640"/>
                </a:lnTo>
                <a:lnTo>
                  <a:pt x="261770" y="138612"/>
                </a:lnTo>
                <a:lnTo>
                  <a:pt x="262890" y="120205"/>
                </a:lnTo>
                <a:lnTo>
                  <a:pt x="266700" y="38100"/>
                </a:lnTo>
                <a:close/>
              </a:path>
              <a:path w="266700" h="336550">
                <a:moveTo>
                  <a:pt x="264414" y="297942"/>
                </a:moveTo>
                <a:lnTo>
                  <a:pt x="264414" y="294132"/>
                </a:lnTo>
                <a:lnTo>
                  <a:pt x="263652" y="287274"/>
                </a:lnTo>
                <a:lnTo>
                  <a:pt x="263652" y="279654"/>
                </a:lnTo>
                <a:lnTo>
                  <a:pt x="262128" y="271272"/>
                </a:lnTo>
                <a:lnTo>
                  <a:pt x="262128" y="201168"/>
                </a:lnTo>
                <a:lnTo>
                  <a:pt x="261461" y="166878"/>
                </a:lnTo>
                <a:lnTo>
                  <a:pt x="261366" y="141732"/>
                </a:lnTo>
                <a:lnTo>
                  <a:pt x="261366" y="313151"/>
                </a:lnTo>
                <a:lnTo>
                  <a:pt x="261556" y="312801"/>
                </a:lnTo>
                <a:lnTo>
                  <a:pt x="263699" y="305657"/>
                </a:lnTo>
                <a:lnTo>
                  <a:pt x="264414" y="297942"/>
                </a:lnTo>
                <a:close/>
              </a:path>
            </a:pathLst>
          </a:custGeom>
          <a:solidFill>
            <a:srgbClr val="A53F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873501" y="1440180"/>
            <a:ext cx="78740" cy="486409"/>
          </a:xfrm>
          <a:custGeom>
            <a:avLst/>
            <a:gdLst/>
            <a:ahLst/>
            <a:cxnLst/>
            <a:rect l="l" t="t" r="r" b="b"/>
            <a:pathLst>
              <a:path w="78739" h="486410">
                <a:moveTo>
                  <a:pt x="78486" y="429768"/>
                </a:moveTo>
                <a:lnTo>
                  <a:pt x="78486" y="38100"/>
                </a:lnTo>
                <a:lnTo>
                  <a:pt x="55245" y="2381"/>
                </a:lnTo>
                <a:lnTo>
                  <a:pt x="40386" y="0"/>
                </a:lnTo>
                <a:lnTo>
                  <a:pt x="32230" y="583"/>
                </a:lnTo>
                <a:lnTo>
                  <a:pt x="833" y="29944"/>
                </a:lnTo>
                <a:lnTo>
                  <a:pt x="0" y="38100"/>
                </a:lnTo>
                <a:lnTo>
                  <a:pt x="0" y="445770"/>
                </a:lnTo>
                <a:lnTo>
                  <a:pt x="23812" y="483298"/>
                </a:lnTo>
                <a:lnTo>
                  <a:pt x="39624" y="486156"/>
                </a:lnTo>
                <a:lnTo>
                  <a:pt x="56626" y="482596"/>
                </a:lnTo>
                <a:lnTo>
                  <a:pt x="68770" y="471963"/>
                </a:lnTo>
                <a:lnTo>
                  <a:pt x="76057" y="454330"/>
                </a:lnTo>
                <a:lnTo>
                  <a:pt x="78486" y="429768"/>
                </a:lnTo>
                <a:close/>
              </a:path>
            </a:pathLst>
          </a:custGeom>
          <a:solidFill>
            <a:srgbClr val="A53F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146554" y="1480566"/>
            <a:ext cx="375920" cy="451484"/>
          </a:xfrm>
          <a:custGeom>
            <a:avLst/>
            <a:gdLst/>
            <a:ahLst/>
            <a:cxnLst/>
            <a:rect l="l" t="t" r="r" b="b"/>
            <a:pathLst>
              <a:path w="375919" h="451485">
                <a:moveTo>
                  <a:pt x="147828" y="451103"/>
                </a:moveTo>
                <a:lnTo>
                  <a:pt x="84010" y="442626"/>
                </a:lnTo>
                <a:lnTo>
                  <a:pt x="35052" y="417575"/>
                </a:lnTo>
                <a:lnTo>
                  <a:pt x="8953" y="387572"/>
                </a:lnTo>
                <a:lnTo>
                  <a:pt x="0" y="353567"/>
                </a:lnTo>
                <a:lnTo>
                  <a:pt x="702" y="344721"/>
                </a:lnTo>
                <a:lnTo>
                  <a:pt x="23812" y="313372"/>
                </a:lnTo>
                <a:lnTo>
                  <a:pt x="40386" y="310133"/>
                </a:lnTo>
                <a:lnTo>
                  <a:pt x="52542" y="311848"/>
                </a:lnTo>
                <a:lnTo>
                  <a:pt x="62769" y="316991"/>
                </a:lnTo>
                <a:lnTo>
                  <a:pt x="71139" y="325564"/>
                </a:lnTo>
                <a:lnTo>
                  <a:pt x="77724" y="337565"/>
                </a:lnTo>
                <a:lnTo>
                  <a:pt x="88296" y="353448"/>
                </a:lnTo>
                <a:lnTo>
                  <a:pt x="104013" y="364616"/>
                </a:lnTo>
                <a:lnTo>
                  <a:pt x="124872" y="371213"/>
                </a:lnTo>
                <a:lnTo>
                  <a:pt x="150876" y="373379"/>
                </a:lnTo>
                <a:lnTo>
                  <a:pt x="175176" y="372070"/>
                </a:lnTo>
                <a:lnTo>
                  <a:pt x="222349" y="361164"/>
                </a:lnTo>
                <a:lnTo>
                  <a:pt x="265926" y="339685"/>
                </a:lnTo>
                <a:lnTo>
                  <a:pt x="292608" y="301751"/>
                </a:lnTo>
                <a:lnTo>
                  <a:pt x="290750" y="284916"/>
                </a:lnTo>
                <a:lnTo>
                  <a:pt x="262890" y="252983"/>
                </a:lnTo>
                <a:lnTo>
                  <a:pt x="207918" y="244090"/>
                </a:lnTo>
                <a:lnTo>
                  <a:pt x="179070" y="243077"/>
                </a:lnTo>
                <a:lnTo>
                  <a:pt x="155090" y="241172"/>
                </a:lnTo>
                <a:lnTo>
                  <a:pt x="111132" y="231933"/>
                </a:lnTo>
                <a:lnTo>
                  <a:pt x="68449" y="210169"/>
                </a:lnTo>
                <a:lnTo>
                  <a:pt x="42469" y="174736"/>
                </a:lnTo>
                <a:lnTo>
                  <a:pt x="39624" y="153161"/>
                </a:lnTo>
                <a:lnTo>
                  <a:pt x="43755" y="125265"/>
                </a:lnTo>
                <a:lnTo>
                  <a:pt x="73163" y="72901"/>
                </a:lnTo>
                <a:lnTo>
                  <a:pt x="128158" y="27003"/>
                </a:lnTo>
                <a:lnTo>
                  <a:pt x="192166" y="3000"/>
                </a:lnTo>
                <a:lnTo>
                  <a:pt x="226314" y="0"/>
                </a:lnTo>
                <a:lnTo>
                  <a:pt x="240887" y="857"/>
                </a:lnTo>
                <a:lnTo>
                  <a:pt x="294894" y="13715"/>
                </a:lnTo>
                <a:lnTo>
                  <a:pt x="332613" y="31241"/>
                </a:lnTo>
                <a:lnTo>
                  <a:pt x="345186" y="51053"/>
                </a:lnTo>
                <a:lnTo>
                  <a:pt x="344602" y="58769"/>
                </a:lnTo>
                <a:lnTo>
                  <a:pt x="314598" y="91344"/>
                </a:lnTo>
                <a:lnTo>
                  <a:pt x="266700" y="86105"/>
                </a:lnTo>
                <a:lnTo>
                  <a:pt x="253960" y="83546"/>
                </a:lnTo>
                <a:lnTo>
                  <a:pt x="243078" y="81629"/>
                </a:lnTo>
                <a:lnTo>
                  <a:pt x="233910" y="80426"/>
                </a:lnTo>
                <a:lnTo>
                  <a:pt x="226314" y="80009"/>
                </a:lnTo>
                <a:lnTo>
                  <a:pt x="208299" y="81152"/>
                </a:lnTo>
                <a:lnTo>
                  <a:pt x="156972" y="98297"/>
                </a:lnTo>
                <a:lnTo>
                  <a:pt x="125575" y="127337"/>
                </a:lnTo>
                <a:lnTo>
                  <a:pt x="123444" y="137921"/>
                </a:lnTo>
                <a:lnTo>
                  <a:pt x="123444" y="145541"/>
                </a:lnTo>
                <a:lnTo>
                  <a:pt x="164592" y="166877"/>
                </a:lnTo>
                <a:lnTo>
                  <a:pt x="200406" y="168782"/>
                </a:lnTo>
                <a:lnTo>
                  <a:pt x="218384" y="169664"/>
                </a:lnTo>
                <a:lnTo>
                  <a:pt x="266068" y="175021"/>
                </a:lnTo>
                <a:lnTo>
                  <a:pt x="316051" y="193405"/>
                </a:lnTo>
                <a:lnTo>
                  <a:pt x="353484" y="227445"/>
                </a:lnTo>
                <a:lnTo>
                  <a:pt x="373225" y="276284"/>
                </a:lnTo>
                <a:lnTo>
                  <a:pt x="375666" y="305561"/>
                </a:lnTo>
                <a:lnTo>
                  <a:pt x="370510" y="341328"/>
                </a:lnTo>
                <a:lnTo>
                  <a:pt x="329053" y="398573"/>
                </a:lnTo>
                <a:lnTo>
                  <a:pt x="292608" y="420623"/>
                </a:lnTo>
                <a:lnTo>
                  <a:pt x="225075" y="443579"/>
                </a:lnTo>
                <a:lnTo>
                  <a:pt x="187702" y="449234"/>
                </a:lnTo>
                <a:lnTo>
                  <a:pt x="147828" y="451103"/>
                </a:lnTo>
                <a:close/>
              </a:path>
            </a:pathLst>
          </a:custGeom>
          <a:ln w="22225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549651" y="1600961"/>
            <a:ext cx="266700" cy="336550"/>
          </a:xfrm>
          <a:custGeom>
            <a:avLst/>
            <a:gdLst/>
            <a:ahLst/>
            <a:cxnLst/>
            <a:rect l="l" t="t" r="r" b="b"/>
            <a:pathLst>
              <a:path w="266700" h="336550">
                <a:moveTo>
                  <a:pt x="261366" y="141732"/>
                </a:moveTo>
                <a:lnTo>
                  <a:pt x="261377" y="153162"/>
                </a:lnTo>
                <a:lnTo>
                  <a:pt x="261461" y="166878"/>
                </a:lnTo>
                <a:lnTo>
                  <a:pt x="261687" y="182880"/>
                </a:lnTo>
                <a:lnTo>
                  <a:pt x="262128" y="201168"/>
                </a:lnTo>
                <a:lnTo>
                  <a:pt x="262128" y="219896"/>
                </a:lnTo>
                <a:lnTo>
                  <a:pt x="262128" y="236124"/>
                </a:lnTo>
                <a:lnTo>
                  <a:pt x="262128" y="249924"/>
                </a:lnTo>
                <a:lnTo>
                  <a:pt x="262128" y="261366"/>
                </a:lnTo>
                <a:lnTo>
                  <a:pt x="262128" y="265176"/>
                </a:lnTo>
                <a:lnTo>
                  <a:pt x="262128" y="271272"/>
                </a:lnTo>
                <a:lnTo>
                  <a:pt x="263652" y="279654"/>
                </a:lnTo>
                <a:lnTo>
                  <a:pt x="263652" y="287274"/>
                </a:lnTo>
                <a:lnTo>
                  <a:pt x="264414" y="294132"/>
                </a:lnTo>
                <a:lnTo>
                  <a:pt x="264414" y="297942"/>
                </a:lnTo>
                <a:lnTo>
                  <a:pt x="240030" y="333279"/>
                </a:lnTo>
                <a:lnTo>
                  <a:pt x="224790" y="336042"/>
                </a:lnTo>
                <a:lnTo>
                  <a:pt x="213645" y="334625"/>
                </a:lnTo>
                <a:lnTo>
                  <a:pt x="204216" y="330422"/>
                </a:lnTo>
                <a:lnTo>
                  <a:pt x="196500" y="323504"/>
                </a:lnTo>
                <a:lnTo>
                  <a:pt x="190500" y="313944"/>
                </a:lnTo>
                <a:lnTo>
                  <a:pt x="172069" y="319944"/>
                </a:lnTo>
                <a:lnTo>
                  <a:pt x="153352" y="324231"/>
                </a:lnTo>
                <a:lnTo>
                  <a:pt x="134350" y="326802"/>
                </a:lnTo>
                <a:lnTo>
                  <a:pt x="115062" y="327660"/>
                </a:lnTo>
                <a:lnTo>
                  <a:pt x="95904" y="326636"/>
                </a:lnTo>
                <a:lnTo>
                  <a:pt x="48006" y="310134"/>
                </a:lnTo>
                <a:lnTo>
                  <a:pt x="15859" y="269307"/>
                </a:lnTo>
                <a:lnTo>
                  <a:pt x="6429" y="215765"/>
                </a:lnTo>
                <a:lnTo>
                  <a:pt x="714" y="150090"/>
                </a:lnTo>
                <a:lnTo>
                  <a:pt x="0" y="120396"/>
                </a:lnTo>
                <a:lnTo>
                  <a:pt x="559" y="100381"/>
                </a:lnTo>
                <a:lnTo>
                  <a:pt x="4822" y="56638"/>
                </a:lnTo>
                <a:lnTo>
                  <a:pt x="12942" y="18323"/>
                </a:lnTo>
                <a:lnTo>
                  <a:pt x="46482" y="0"/>
                </a:lnTo>
                <a:lnTo>
                  <a:pt x="54637" y="595"/>
                </a:lnTo>
                <a:lnTo>
                  <a:pt x="85391" y="29956"/>
                </a:lnTo>
                <a:lnTo>
                  <a:pt x="82296" y="77724"/>
                </a:lnTo>
                <a:lnTo>
                  <a:pt x="80295" y="91035"/>
                </a:lnTo>
                <a:lnTo>
                  <a:pt x="78867" y="102489"/>
                </a:lnTo>
                <a:lnTo>
                  <a:pt x="78009" y="112228"/>
                </a:lnTo>
                <a:lnTo>
                  <a:pt x="77724" y="120396"/>
                </a:lnTo>
                <a:lnTo>
                  <a:pt x="77985" y="140267"/>
                </a:lnTo>
                <a:lnTo>
                  <a:pt x="80772" y="192024"/>
                </a:lnTo>
                <a:lnTo>
                  <a:pt x="86451" y="232529"/>
                </a:lnTo>
                <a:lnTo>
                  <a:pt x="111252" y="249936"/>
                </a:lnTo>
                <a:lnTo>
                  <a:pt x="115062" y="249936"/>
                </a:lnTo>
                <a:lnTo>
                  <a:pt x="131361" y="249352"/>
                </a:lnTo>
                <a:lnTo>
                  <a:pt x="148304" y="247554"/>
                </a:lnTo>
                <a:lnTo>
                  <a:pt x="165961" y="244471"/>
                </a:lnTo>
                <a:lnTo>
                  <a:pt x="184404" y="240030"/>
                </a:lnTo>
                <a:lnTo>
                  <a:pt x="184404" y="228623"/>
                </a:lnTo>
                <a:lnTo>
                  <a:pt x="184404" y="216217"/>
                </a:lnTo>
                <a:lnTo>
                  <a:pt x="184404" y="202953"/>
                </a:lnTo>
                <a:lnTo>
                  <a:pt x="184404" y="188976"/>
                </a:lnTo>
                <a:lnTo>
                  <a:pt x="183963" y="172985"/>
                </a:lnTo>
                <a:lnTo>
                  <a:pt x="183737" y="159353"/>
                </a:lnTo>
                <a:lnTo>
                  <a:pt x="183653" y="148149"/>
                </a:lnTo>
                <a:lnTo>
                  <a:pt x="183642" y="139446"/>
                </a:lnTo>
                <a:lnTo>
                  <a:pt x="183939" y="110168"/>
                </a:lnTo>
                <a:lnTo>
                  <a:pt x="186535" y="57900"/>
                </a:lnTo>
                <a:lnTo>
                  <a:pt x="193000" y="19609"/>
                </a:lnTo>
                <a:lnTo>
                  <a:pt x="227076" y="0"/>
                </a:lnTo>
                <a:lnTo>
                  <a:pt x="235350" y="595"/>
                </a:lnTo>
                <a:lnTo>
                  <a:pt x="266426" y="30384"/>
                </a:lnTo>
                <a:lnTo>
                  <a:pt x="266700" y="38100"/>
                </a:lnTo>
                <a:lnTo>
                  <a:pt x="264580" y="86653"/>
                </a:lnTo>
                <a:lnTo>
                  <a:pt x="262890" y="120205"/>
                </a:lnTo>
                <a:lnTo>
                  <a:pt x="261770" y="138612"/>
                </a:lnTo>
                <a:lnTo>
                  <a:pt x="261366" y="141732"/>
                </a:lnTo>
                <a:close/>
              </a:path>
            </a:pathLst>
          </a:custGeom>
          <a:ln w="22225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873501" y="1440180"/>
            <a:ext cx="78740" cy="486409"/>
          </a:xfrm>
          <a:custGeom>
            <a:avLst/>
            <a:gdLst/>
            <a:ahLst/>
            <a:cxnLst/>
            <a:rect l="l" t="t" r="r" b="b"/>
            <a:pathLst>
              <a:path w="78739" h="486410">
                <a:moveTo>
                  <a:pt x="78486" y="429768"/>
                </a:moveTo>
                <a:lnTo>
                  <a:pt x="76057" y="454330"/>
                </a:lnTo>
                <a:lnTo>
                  <a:pt x="68770" y="471963"/>
                </a:lnTo>
                <a:lnTo>
                  <a:pt x="56626" y="482596"/>
                </a:lnTo>
                <a:lnTo>
                  <a:pt x="39624" y="486156"/>
                </a:lnTo>
                <a:lnTo>
                  <a:pt x="31361" y="485441"/>
                </a:lnTo>
                <a:lnTo>
                  <a:pt x="714" y="454044"/>
                </a:lnTo>
                <a:lnTo>
                  <a:pt x="0" y="445770"/>
                </a:lnTo>
                <a:lnTo>
                  <a:pt x="0" y="394873"/>
                </a:lnTo>
                <a:lnTo>
                  <a:pt x="0" y="343923"/>
                </a:lnTo>
                <a:lnTo>
                  <a:pt x="0" y="292938"/>
                </a:lnTo>
                <a:lnTo>
                  <a:pt x="0" y="241935"/>
                </a:lnTo>
                <a:lnTo>
                  <a:pt x="0" y="190931"/>
                </a:lnTo>
                <a:lnTo>
                  <a:pt x="0" y="139946"/>
                </a:lnTo>
                <a:lnTo>
                  <a:pt x="0" y="88996"/>
                </a:lnTo>
                <a:lnTo>
                  <a:pt x="0" y="38100"/>
                </a:lnTo>
                <a:lnTo>
                  <a:pt x="24860" y="2381"/>
                </a:lnTo>
                <a:lnTo>
                  <a:pt x="40386" y="0"/>
                </a:lnTo>
                <a:lnTo>
                  <a:pt x="48101" y="583"/>
                </a:lnTo>
                <a:lnTo>
                  <a:pt x="77783" y="29944"/>
                </a:lnTo>
                <a:lnTo>
                  <a:pt x="78486" y="38100"/>
                </a:lnTo>
                <a:lnTo>
                  <a:pt x="78486" y="86995"/>
                </a:lnTo>
                <a:lnTo>
                  <a:pt x="78486" y="135945"/>
                </a:lnTo>
                <a:lnTo>
                  <a:pt x="78486" y="184930"/>
                </a:lnTo>
                <a:lnTo>
                  <a:pt x="78486" y="233934"/>
                </a:lnTo>
                <a:lnTo>
                  <a:pt x="78486" y="282937"/>
                </a:lnTo>
                <a:lnTo>
                  <a:pt x="78486" y="331922"/>
                </a:lnTo>
                <a:lnTo>
                  <a:pt x="78486" y="380872"/>
                </a:lnTo>
                <a:lnTo>
                  <a:pt x="78486" y="429768"/>
                </a:lnTo>
                <a:close/>
              </a:path>
            </a:pathLst>
          </a:custGeom>
          <a:ln w="22225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022603" y="2188972"/>
            <a:ext cx="370332" cy="505460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389125" y="2339339"/>
            <a:ext cx="325373" cy="495300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710689" y="2178050"/>
            <a:ext cx="316992" cy="500379"/>
          </a:xfrm>
          <a:prstGeom prst="rect">
            <a:avLst/>
          </a:prstGeom>
          <a:blipFill>
            <a:blip r:embed="rId2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039873" y="2178050"/>
            <a:ext cx="316992" cy="500379"/>
          </a:xfrm>
          <a:prstGeom prst="rect">
            <a:avLst/>
          </a:prstGeom>
          <a:blipFill>
            <a:blip r:embed="rId2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615183" y="2193035"/>
            <a:ext cx="314706" cy="499110"/>
          </a:xfrm>
          <a:prstGeom prst="rect">
            <a:avLst/>
          </a:prstGeom>
          <a:blipFill>
            <a:blip r:embed="rId2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944367" y="2173985"/>
            <a:ext cx="97536" cy="503682"/>
          </a:xfrm>
          <a:prstGeom prst="rect">
            <a:avLst/>
          </a:prstGeom>
          <a:blipFill>
            <a:blip r:embed="rId3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075432" y="2334005"/>
            <a:ext cx="280416" cy="354329"/>
          </a:xfrm>
          <a:prstGeom prst="rect">
            <a:avLst/>
          </a:prstGeom>
          <a:blipFill>
            <a:blip r:embed="rId3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371088" y="2324100"/>
            <a:ext cx="284988" cy="361950"/>
          </a:xfrm>
          <a:prstGeom prst="rect">
            <a:avLst/>
          </a:prstGeom>
          <a:blipFill>
            <a:blip r:embed="rId3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997013" y="2152205"/>
            <a:ext cx="1334389" cy="656971"/>
          </a:xfrm>
          <a:prstGeom prst="rect">
            <a:avLst/>
          </a:prstGeom>
          <a:blipFill>
            <a:blip r:embed="rId3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590355" y="2149157"/>
            <a:ext cx="1040257" cy="517525"/>
          </a:xfrm>
          <a:prstGeom prst="rect">
            <a:avLst/>
          </a:prstGeom>
          <a:blipFill>
            <a:blip r:embed="rId3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741932" y="2980689"/>
            <a:ext cx="335280" cy="505460"/>
          </a:xfrm>
          <a:prstGeom prst="rect">
            <a:avLst/>
          </a:prstGeom>
          <a:blipFill>
            <a:blip r:embed="rId3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072004" y="3131057"/>
            <a:ext cx="294767" cy="495300"/>
          </a:xfrm>
          <a:prstGeom prst="rect">
            <a:avLst/>
          </a:prstGeom>
          <a:blipFill>
            <a:blip r:embed="rId3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360676" y="2969767"/>
            <a:ext cx="287274" cy="500379"/>
          </a:xfrm>
          <a:prstGeom prst="rect">
            <a:avLst/>
          </a:prstGeom>
          <a:blipFill>
            <a:blip r:embed="rId3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657094" y="2969767"/>
            <a:ext cx="286512" cy="500379"/>
          </a:xfrm>
          <a:prstGeom prst="rect">
            <a:avLst/>
          </a:prstGeom>
          <a:blipFill>
            <a:blip r:embed="rId3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3176777" y="2986277"/>
            <a:ext cx="439673" cy="495300"/>
          </a:xfrm>
          <a:prstGeom prst="rect">
            <a:avLst/>
          </a:prstGeom>
          <a:blipFill>
            <a:blip r:embed="rId3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3617214" y="3130295"/>
            <a:ext cx="278891" cy="342900"/>
          </a:xfrm>
          <a:prstGeom prst="rect">
            <a:avLst/>
          </a:prstGeom>
          <a:blipFill>
            <a:blip r:embed="rId4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3892296" y="3130295"/>
            <a:ext cx="354329" cy="350520"/>
          </a:xfrm>
          <a:prstGeom prst="rect">
            <a:avLst/>
          </a:prstGeom>
          <a:blipFill>
            <a:blip r:embed="rId4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248150" y="3126994"/>
            <a:ext cx="233172" cy="349250"/>
          </a:xfrm>
          <a:prstGeom prst="rect">
            <a:avLst/>
          </a:prstGeom>
          <a:blipFill>
            <a:blip r:embed="rId4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475988" y="3025901"/>
            <a:ext cx="248412" cy="449579"/>
          </a:xfrm>
          <a:prstGeom prst="rect">
            <a:avLst/>
          </a:prstGeom>
          <a:blipFill>
            <a:blip r:embed="rId4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732782" y="2967482"/>
            <a:ext cx="271271" cy="508000"/>
          </a:xfrm>
          <a:prstGeom prst="rect">
            <a:avLst/>
          </a:prstGeom>
          <a:blipFill>
            <a:blip r:embed="rId4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717103" y="2943161"/>
            <a:ext cx="1201038" cy="657732"/>
          </a:xfrm>
          <a:prstGeom prst="rect">
            <a:avLst/>
          </a:prstGeom>
          <a:blipFill>
            <a:blip r:embed="rId4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3151187" y="2940875"/>
            <a:ext cx="1827403" cy="515238"/>
          </a:xfrm>
          <a:prstGeom prst="rect">
            <a:avLst/>
          </a:prstGeom>
          <a:blipFill>
            <a:blip r:embed="rId4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606148" y="3772408"/>
            <a:ext cx="303167" cy="505460"/>
          </a:xfrm>
          <a:prstGeom prst="rect">
            <a:avLst/>
          </a:prstGeom>
          <a:blipFill>
            <a:blip r:embed="rId4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902585" y="3922776"/>
            <a:ext cx="266573" cy="495300"/>
          </a:xfrm>
          <a:prstGeom prst="rect">
            <a:avLst/>
          </a:prstGeom>
          <a:blipFill>
            <a:blip r:embed="rId4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3161538" y="3760978"/>
            <a:ext cx="525779" cy="501650"/>
          </a:xfrm>
          <a:prstGeom prst="rect">
            <a:avLst/>
          </a:prstGeom>
          <a:blipFill>
            <a:blip r:embed="rId4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3894677" y="3777996"/>
            <a:ext cx="396906" cy="495300"/>
          </a:xfrm>
          <a:prstGeom prst="rect">
            <a:avLst/>
          </a:prstGeom>
          <a:blipFill>
            <a:blip r:embed="rId5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4287882" y="3922267"/>
            <a:ext cx="248303" cy="340360"/>
          </a:xfrm>
          <a:prstGeom prst="rect">
            <a:avLst/>
          </a:prstGeom>
          <a:blipFill>
            <a:blip r:embed="rId5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4549140" y="3916679"/>
            <a:ext cx="437388" cy="352044"/>
          </a:xfrm>
          <a:prstGeom prst="rect">
            <a:avLst/>
          </a:prstGeom>
          <a:blipFill>
            <a:blip r:embed="rId5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003291" y="3759200"/>
            <a:ext cx="246125" cy="508000"/>
          </a:xfrm>
          <a:prstGeom prst="rect">
            <a:avLst/>
          </a:prstGeom>
          <a:blipFill>
            <a:blip r:embed="rId5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5251703" y="3922267"/>
            <a:ext cx="248412" cy="340360"/>
          </a:xfrm>
          <a:prstGeom prst="rect">
            <a:avLst/>
          </a:prstGeom>
          <a:blipFill>
            <a:blip r:embed="rId5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5512308" y="3918203"/>
            <a:ext cx="211836" cy="350520"/>
          </a:xfrm>
          <a:prstGeom prst="rect">
            <a:avLst/>
          </a:prstGeom>
          <a:blipFill>
            <a:blip r:embed="rId5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2581211" y="3734879"/>
            <a:ext cx="1080643" cy="657733"/>
          </a:xfrm>
          <a:prstGeom prst="rect">
            <a:avLst/>
          </a:prstGeom>
          <a:blipFill>
            <a:blip r:embed="rId5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3868991" y="3732593"/>
            <a:ext cx="1829689" cy="515238"/>
          </a:xfrm>
          <a:prstGeom prst="rect">
            <a:avLst/>
          </a:prstGeom>
          <a:blipFill>
            <a:blip r:embed="rId5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3398520" y="4561585"/>
            <a:ext cx="390836" cy="508000"/>
          </a:xfrm>
          <a:prstGeom prst="rect">
            <a:avLst/>
          </a:prstGeom>
          <a:blipFill>
            <a:blip r:embed="rId5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3786378" y="4713985"/>
            <a:ext cx="342900" cy="496569"/>
          </a:xfrm>
          <a:prstGeom prst="rect">
            <a:avLst/>
          </a:prstGeom>
          <a:blipFill>
            <a:blip r:embed="rId5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4126991" y="4550664"/>
            <a:ext cx="334518" cy="502919"/>
          </a:xfrm>
          <a:prstGeom prst="rect">
            <a:avLst/>
          </a:prstGeom>
          <a:blipFill>
            <a:blip r:embed="rId6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4475226" y="4550664"/>
            <a:ext cx="334518" cy="502919"/>
          </a:xfrm>
          <a:prstGeom prst="rect">
            <a:avLst/>
          </a:prstGeom>
          <a:blipFill>
            <a:blip r:embed="rId6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077205" y="4580128"/>
            <a:ext cx="320802" cy="471169"/>
          </a:xfrm>
          <a:prstGeom prst="rect">
            <a:avLst/>
          </a:prstGeom>
          <a:blipFill>
            <a:blip r:embed="rId6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5407152" y="4712461"/>
            <a:ext cx="324612" cy="344169"/>
          </a:xfrm>
          <a:prstGeom prst="rect">
            <a:avLst/>
          </a:prstGeom>
          <a:blipFill>
            <a:blip r:embed="rId6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5736463" y="4707890"/>
            <a:ext cx="295528" cy="355600"/>
          </a:xfrm>
          <a:prstGeom prst="rect">
            <a:avLst/>
          </a:prstGeom>
          <a:blipFill>
            <a:blip r:embed="rId6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3372929" y="4525073"/>
            <a:ext cx="1411351" cy="660018"/>
          </a:xfrm>
          <a:prstGeom prst="rect">
            <a:avLst/>
          </a:prstGeom>
          <a:blipFill>
            <a:blip r:embed="rId6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5051615" y="4554029"/>
            <a:ext cx="954913" cy="484758"/>
          </a:xfrm>
          <a:prstGeom prst="rect">
            <a:avLst/>
          </a:prstGeom>
          <a:blipFill>
            <a:blip r:embed="rId6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4981955" y="6073394"/>
            <a:ext cx="326898" cy="508000"/>
          </a:xfrm>
          <a:prstGeom prst="rect">
            <a:avLst/>
          </a:prstGeom>
          <a:blipFill>
            <a:blip r:embed="rId6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5303520" y="6225794"/>
            <a:ext cx="286512" cy="496569"/>
          </a:xfrm>
          <a:prstGeom prst="rect">
            <a:avLst/>
          </a:prstGeom>
          <a:blipFill>
            <a:blip r:embed="rId6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5584697" y="6063234"/>
            <a:ext cx="567689" cy="502919"/>
          </a:xfrm>
          <a:prstGeom prst="rect">
            <a:avLst/>
          </a:prstGeom>
          <a:blipFill>
            <a:blip r:embed="rId6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6372605" y="6100064"/>
            <a:ext cx="339851" cy="469900"/>
          </a:xfrm>
          <a:prstGeom prst="rect">
            <a:avLst/>
          </a:prstGeom>
          <a:blipFill>
            <a:blip r:embed="rId7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6713981" y="6224270"/>
            <a:ext cx="272034" cy="344169"/>
          </a:xfrm>
          <a:prstGeom prst="rect">
            <a:avLst/>
          </a:prstGeom>
          <a:blipFill>
            <a:blip r:embed="rId7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6984492" y="6063234"/>
            <a:ext cx="280415" cy="502919"/>
          </a:xfrm>
          <a:prstGeom prst="rect">
            <a:avLst/>
          </a:prstGeom>
          <a:blipFill>
            <a:blip r:embed="rId7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7269480" y="6225540"/>
            <a:ext cx="345186" cy="350519"/>
          </a:xfrm>
          <a:prstGeom prst="rect">
            <a:avLst/>
          </a:prstGeom>
          <a:blipFill>
            <a:blip r:embed="rId7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7616190" y="6221729"/>
            <a:ext cx="227837" cy="350519"/>
          </a:xfrm>
          <a:prstGeom prst="rect">
            <a:avLst/>
          </a:prstGeom>
          <a:blipFill>
            <a:blip r:embed="rId7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7847838" y="6209791"/>
            <a:ext cx="252221" cy="363219"/>
          </a:xfrm>
          <a:prstGeom prst="rect">
            <a:avLst/>
          </a:prstGeom>
          <a:blipFill>
            <a:blip r:embed="rId7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4957127" y="6036881"/>
            <a:ext cx="1169797" cy="660019"/>
          </a:xfrm>
          <a:prstGeom prst="rect">
            <a:avLst/>
          </a:prstGeom>
          <a:blipFill>
            <a:blip r:embed="rId7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6347015" y="6036881"/>
            <a:ext cx="1727580" cy="513715"/>
          </a:xfrm>
          <a:prstGeom prst="rect">
            <a:avLst/>
          </a:prstGeom>
          <a:blipFill>
            <a:blip r:embed="rId7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4190238" y="5281676"/>
            <a:ext cx="335972" cy="508000"/>
          </a:xfrm>
          <a:prstGeom prst="rect">
            <a:avLst/>
          </a:prstGeom>
          <a:blipFill>
            <a:blip r:embed="rId7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4520946" y="5434076"/>
            <a:ext cx="294893" cy="496569"/>
          </a:xfrm>
          <a:prstGeom prst="rect">
            <a:avLst/>
          </a:prstGeom>
          <a:blipFill>
            <a:blip r:embed="rId7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4810633" y="5270753"/>
            <a:ext cx="287147" cy="502919"/>
          </a:xfrm>
          <a:prstGeom prst="rect">
            <a:avLst/>
          </a:prstGeom>
          <a:blipFill>
            <a:blip r:embed="rId8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5107051" y="5270753"/>
            <a:ext cx="287147" cy="502919"/>
          </a:xfrm>
          <a:prstGeom prst="rect">
            <a:avLst/>
          </a:prstGeom>
          <a:blipFill>
            <a:blip r:embed="rId8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5619083" y="5277611"/>
            <a:ext cx="356520" cy="502919"/>
          </a:xfrm>
          <a:prstGeom prst="rect">
            <a:avLst/>
          </a:prstGeom>
          <a:blipFill>
            <a:blip r:embed="rId8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5961888" y="5432552"/>
            <a:ext cx="354329" cy="351789"/>
          </a:xfrm>
          <a:prstGeom prst="rect">
            <a:avLst/>
          </a:prstGeom>
          <a:blipFill>
            <a:blip r:embed="rId8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6309359" y="5432044"/>
            <a:ext cx="274319" cy="341630"/>
          </a:xfrm>
          <a:prstGeom prst="rect">
            <a:avLst/>
          </a:prstGeom>
          <a:blipFill>
            <a:blip r:embed="rId8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6596633" y="5418073"/>
            <a:ext cx="259080" cy="363219"/>
          </a:xfrm>
          <a:prstGeom prst="rect">
            <a:avLst/>
          </a:prstGeom>
          <a:blipFill>
            <a:blip r:embed="rId8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6855714" y="5432044"/>
            <a:ext cx="274319" cy="341630"/>
          </a:xfrm>
          <a:prstGeom prst="rect">
            <a:avLst/>
          </a:prstGeom>
          <a:blipFill>
            <a:blip r:embed="rId8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7146797" y="5429250"/>
            <a:ext cx="233172" cy="350519"/>
          </a:xfrm>
          <a:prstGeom prst="rect">
            <a:avLst/>
          </a:prstGeom>
          <a:blipFill>
            <a:blip r:embed="rId8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4164647" y="5245163"/>
            <a:ext cx="1204087" cy="660019"/>
          </a:xfrm>
          <a:prstGeom prst="rect">
            <a:avLst/>
          </a:prstGeom>
          <a:blipFill>
            <a:blip r:embed="rId8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5594159" y="5251259"/>
            <a:ext cx="1760347" cy="507618"/>
          </a:xfrm>
          <a:prstGeom prst="rect">
            <a:avLst/>
          </a:prstGeom>
          <a:blipFill>
            <a:blip r:embed="rId8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3244024" y="1583816"/>
            <a:ext cx="999934" cy="342899"/>
          </a:xfrm>
          <a:prstGeom prst="rect">
            <a:avLst/>
          </a:prstGeom>
          <a:blipFill>
            <a:blip r:embed="rId9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3910774" y="2303907"/>
            <a:ext cx="1000232" cy="342900"/>
          </a:xfrm>
          <a:prstGeom prst="rect">
            <a:avLst/>
          </a:prstGeom>
          <a:blipFill>
            <a:blip r:embed="rId9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5190648" y="3095625"/>
            <a:ext cx="1000982" cy="343662"/>
          </a:xfrm>
          <a:prstGeom prst="rect">
            <a:avLst/>
          </a:prstGeom>
          <a:blipFill>
            <a:blip r:embed="rId9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5981700" y="3815715"/>
            <a:ext cx="1145666" cy="343662"/>
          </a:xfrm>
          <a:prstGeom prst="rect">
            <a:avLst/>
          </a:prstGeom>
          <a:blipFill>
            <a:blip r:embed="rId9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6269926" y="4607433"/>
            <a:ext cx="1001458" cy="343662"/>
          </a:xfrm>
          <a:prstGeom prst="rect">
            <a:avLst/>
          </a:prstGeom>
          <a:blipFill>
            <a:blip r:embed="rId9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7496175" y="5399913"/>
            <a:ext cx="998981" cy="342900"/>
          </a:xfrm>
          <a:prstGeom prst="rect">
            <a:avLst/>
          </a:prstGeom>
          <a:blipFill>
            <a:blip r:embed="rId9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8250078" y="6227445"/>
            <a:ext cx="1001291" cy="343662"/>
          </a:xfrm>
          <a:prstGeom prst="rect">
            <a:avLst/>
          </a:prstGeom>
          <a:blipFill>
            <a:blip r:embed="rId9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7" cstate="print"/>
          <a:stretch>
            <a:fillRect/>
          </a:stretch>
        </p:blipFill>
        <p:spPr>
          <a:xfrm>
            <a:off x="4648200" y="1524000"/>
            <a:ext cx="304800" cy="304800"/>
          </a:xfrm>
          <a:prstGeom prst="rect">
            <a:avLst/>
          </a:prstGeom>
        </p:spPr>
      </p:pic>
      <p:pic>
        <p:nvPicPr>
          <p:cNvPr id="95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8" cstate="print"/>
          <a:stretch>
            <a:fillRect/>
          </a:stretch>
        </p:blipFill>
        <p:spPr>
          <a:xfrm>
            <a:off x="5334000" y="2286000"/>
            <a:ext cx="304800" cy="304800"/>
          </a:xfrm>
          <a:prstGeom prst="rect">
            <a:avLst/>
          </a:prstGeom>
        </p:spPr>
      </p:pic>
      <p:pic>
        <p:nvPicPr>
          <p:cNvPr id="96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9" cstate="print"/>
          <a:stretch>
            <a:fillRect/>
          </a:stretch>
        </p:blipFill>
        <p:spPr>
          <a:xfrm>
            <a:off x="6477000" y="3124200"/>
            <a:ext cx="304800" cy="304800"/>
          </a:xfrm>
          <a:prstGeom prst="rect">
            <a:avLst/>
          </a:prstGeom>
        </p:spPr>
      </p:pic>
      <p:pic>
        <p:nvPicPr>
          <p:cNvPr id="97" name="Recorded Soun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0" cstate="print"/>
          <a:stretch>
            <a:fillRect/>
          </a:stretch>
        </p:blipFill>
        <p:spPr>
          <a:xfrm>
            <a:off x="7467600" y="3810000"/>
            <a:ext cx="304800" cy="304800"/>
          </a:xfrm>
          <a:prstGeom prst="rect">
            <a:avLst/>
          </a:prstGeom>
        </p:spPr>
      </p:pic>
      <p:pic>
        <p:nvPicPr>
          <p:cNvPr id="98" name="Recorded Sound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01" cstate="print"/>
          <a:stretch>
            <a:fillRect/>
          </a:stretch>
        </p:blipFill>
        <p:spPr>
          <a:xfrm>
            <a:off x="7848600" y="4648200"/>
            <a:ext cx="304800" cy="304800"/>
          </a:xfrm>
          <a:prstGeom prst="rect">
            <a:avLst/>
          </a:prstGeom>
        </p:spPr>
      </p:pic>
      <p:pic>
        <p:nvPicPr>
          <p:cNvPr id="99" name="Recorded Sound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00" cstate="print"/>
          <a:stretch>
            <a:fillRect/>
          </a:stretch>
        </p:blipFill>
        <p:spPr>
          <a:xfrm>
            <a:off x="8763000" y="5410200"/>
            <a:ext cx="304800" cy="304800"/>
          </a:xfrm>
          <a:prstGeom prst="rect">
            <a:avLst/>
          </a:prstGeom>
        </p:spPr>
      </p:pic>
      <p:pic>
        <p:nvPicPr>
          <p:cNvPr id="100" name="Recorded Sound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100" cstate="print"/>
          <a:stretch>
            <a:fillRect/>
          </a:stretch>
        </p:blipFill>
        <p:spPr>
          <a:xfrm>
            <a:off x="9448800" y="6248400"/>
            <a:ext cx="304800" cy="304800"/>
          </a:xfrm>
          <a:prstGeom prst="rect">
            <a:avLst/>
          </a:prstGeom>
        </p:spPr>
      </p:pic>
      <p:sp>
        <p:nvSpPr>
          <p:cNvPr id="101" name="Rectangle 100"/>
          <p:cNvSpPr/>
          <p:nvPr/>
        </p:nvSpPr>
        <p:spPr>
          <a:xfrm>
            <a:off x="4936834" y="34245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70" fill="hold"/>
                                        <p:tgtEl>
                                          <p:spTgt spid="9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320" fill="hold"/>
                                        <p:tgtEl>
                                          <p:spTgt spid="9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5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711" fill="hold"/>
                                        <p:tgtEl>
                                          <p:spTgt spid="9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6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770" fill="hold"/>
                                        <p:tgtEl>
                                          <p:spTgt spid="9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7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690" fill="hold"/>
                                        <p:tgtEl>
                                          <p:spTgt spid="9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8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2501" fill="hold"/>
                                        <p:tgtEl>
                                          <p:spTgt spid="9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9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9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850" fill="hold"/>
                                        <p:tgtEl>
                                          <p:spTgt spid="1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0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29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09372" y="288036"/>
            <a:ext cx="9504426" cy="7271766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" name="object 4"/>
          <p:cNvSpPr/>
          <p:nvPr/>
        </p:nvSpPr>
        <p:spPr>
          <a:xfrm>
            <a:off x="328929" y="288036"/>
            <a:ext cx="0" cy="7272020"/>
          </a:xfrm>
          <a:custGeom>
            <a:avLst/>
            <a:gdLst/>
            <a:ahLst/>
            <a:cxnLst/>
            <a:rect l="l" t="t" r="r" b="b"/>
            <a:pathLst>
              <a:path h="7272020">
                <a:moveTo>
                  <a:pt x="0" y="0"/>
                </a:moveTo>
                <a:lnTo>
                  <a:pt x="0" y="727176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47979" y="307086"/>
            <a:ext cx="9427210" cy="0"/>
          </a:xfrm>
          <a:custGeom>
            <a:avLst/>
            <a:gdLst/>
            <a:ahLst/>
            <a:cxnLst/>
            <a:rect l="l" t="t" r="r" b="b"/>
            <a:pathLst>
              <a:path w="9427210">
                <a:moveTo>
                  <a:pt x="0" y="0"/>
                </a:moveTo>
                <a:lnTo>
                  <a:pt x="9427210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794240" y="288036"/>
            <a:ext cx="0" cy="7272020"/>
          </a:xfrm>
          <a:custGeom>
            <a:avLst/>
            <a:gdLst/>
            <a:ahLst/>
            <a:cxnLst/>
            <a:rect l="l" t="t" r="r" b="b"/>
            <a:pathLst>
              <a:path h="7272020">
                <a:moveTo>
                  <a:pt x="0" y="0"/>
                </a:moveTo>
                <a:lnTo>
                  <a:pt x="0" y="727176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47472" y="7540752"/>
            <a:ext cx="9428480" cy="0"/>
          </a:xfrm>
          <a:custGeom>
            <a:avLst/>
            <a:gdLst/>
            <a:ahLst/>
            <a:cxnLst/>
            <a:rect l="l" t="t" r="r" b="b"/>
            <a:pathLst>
              <a:path w="9428480">
                <a:moveTo>
                  <a:pt x="0" y="0"/>
                </a:moveTo>
                <a:lnTo>
                  <a:pt x="9428226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285049" y="997013"/>
            <a:ext cx="2145918" cy="520572"/>
          </a:xfrm>
          <a:prstGeom prst="rect">
            <a:avLst/>
          </a:prstGeom>
          <a:blipFill>
            <a:blip r:embed="rId2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220785" y="1644713"/>
            <a:ext cx="1893696" cy="521335"/>
          </a:xfrm>
          <a:prstGeom prst="rect">
            <a:avLst/>
          </a:prstGeom>
          <a:blipFill>
            <a:blip r:embed="rId2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240023" y="2304366"/>
            <a:ext cx="337185" cy="498475"/>
          </a:xfrm>
          <a:custGeom>
            <a:avLst/>
            <a:gdLst/>
            <a:ahLst/>
            <a:cxnLst/>
            <a:rect l="l" t="t" r="r" b="b"/>
            <a:pathLst>
              <a:path w="337185" h="498475">
                <a:moveTo>
                  <a:pt x="11430" y="436664"/>
                </a:moveTo>
                <a:lnTo>
                  <a:pt x="11430" y="114221"/>
                </a:lnTo>
                <a:lnTo>
                  <a:pt x="11025" y="136093"/>
                </a:lnTo>
                <a:lnTo>
                  <a:pt x="9906" y="162894"/>
                </a:lnTo>
                <a:lnTo>
                  <a:pt x="1619" y="300625"/>
                </a:lnTo>
                <a:lnTo>
                  <a:pt x="416" y="327688"/>
                </a:lnTo>
                <a:lnTo>
                  <a:pt x="0" y="349679"/>
                </a:lnTo>
                <a:lnTo>
                  <a:pt x="2000" y="392851"/>
                </a:lnTo>
                <a:lnTo>
                  <a:pt x="8001" y="427594"/>
                </a:lnTo>
                <a:lnTo>
                  <a:pt x="11430" y="436664"/>
                </a:lnTo>
                <a:close/>
              </a:path>
              <a:path w="337185" h="498475">
                <a:moveTo>
                  <a:pt x="336804" y="54023"/>
                </a:moveTo>
                <a:lnTo>
                  <a:pt x="310134" y="16685"/>
                </a:lnTo>
                <a:lnTo>
                  <a:pt x="258508" y="4017"/>
                </a:lnTo>
                <a:lnTo>
                  <a:pt x="198072" y="95"/>
                </a:lnTo>
                <a:lnTo>
                  <a:pt x="185511" y="0"/>
                </a:lnTo>
                <a:lnTo>
                  <a:pt x="178165" y="88"/>
                </a:lnTo>
                <a:lnTo>
                  <a:pt x="134874" y="3731"/>
                </a:lnTo>
                <a:lnTo>
                  <a:pt x="86653" y="12518"/>
                </a:lnTo>
                <a:lnTo>
                  <a:pt x="70104" y="16685"/>
                </a:lnTo>
                <a:lnTo>
                  <a:pt x="62484" y="11351"/>
                </a:lnTo>
                <a:lnTo>
                  <a:pt x="54864" y="9065"/>
                </a:lnTo>
                <a:lnTo>
                  <a:pt x="46482" y="9065"/>
                </a:lnTo>
                <a:lnTo>
                  <a:pt x="28479" y="11911"/>
                </a:lnTo>
                <a:lnTo>
                  <a:pt x="15621" y="20400"/>
                </a:lnTo>
                <a:lnTo>
                  <a:pt x="7905" y="34461"/>
                </a:lnTo>
                <a:lnTo>
                  <a:pt x="5334" y="54023"/>
                </a:lnTo>
                <a:lnTo>
                  <a:pt x="5488" y="59417"/>
                </a:lnTo>
                <a:lnTo>
                  <a:pt x="6000" y="66310"/>
                </a:lnTo>
                <a:lnTo>
                  <a:pt x="6941" y="74490"/>
                </a:lnTo>
                <a:lnTo>
                  <a:pt x="9822" y="93326"/>
                </a:lnTo>
                <a:lnTo>
                  <a:pt x="10763" y="101553"/>
                </a:lnTo>
                <a:lnTo>
                  <a:pt x="11275" y="108494"/>
                </a:lnTo>
                <a:lnTo>
                  <a:pt x="11430" y="114221"/>
                </a:lnTo>
                <a:lnTo>
                  <a:pt x="11430" y="436664"/>
                </a:lnTo>
                <a:lnTo>
                  <a:pt x="18002" y="454049"/>
                </a:lnTo>
                <a:lnTo>
                  <a:pt x="32004" y="472361"/>
                </a:lnTo>
                <a:lnTo>
                  <a:pt x="50446" y="483803"/>
                </a:lnTo>
                <a:lnTo>
                  <a:pt x="77247" y="491887"/>
                </a:lnTo>
                <a:lnTo>
                  <a:pt x="81534" y="492471"/>
                </a:lnTo>
                <a:lnTo>
                  <a:pt x="81534" y="349679"/>
                </a:lnTo>
                <a:lnTo>
                  <a:pt x="81676" y="337380"/>
                </a:lnTo>
                <a:lnTo>
                  <a:pt x="82105" y="323295"/>
                </a:lnTo>
                <a:lnTo>
                  <a:pt x="82819" y="307352"/>
                </a:lnTo>
                <a:lnTo>
                  <a:pt x="83820" y="289481"/>
                </a:lnTo>
                <a:lnTo>
                  <a:pt x="89154" y="289048"/>
                </a:lnTo>
                <a:lnTo>
                  <a:pt x="89154" y="209471"/>
                </a:lnTo>
                <a:lnTo>
                  <a:pt x="91297" y="115388"/>
                </a:lnTo>
                <a:lnTo>
                  <a:pt x="91440" y="93647"/>
                </a:lnTo>
                <a:lnTo>
                  <a:pt x="105560" y="90373"/>
                </a:lnTo>
                <a:lnTo>
                  <a:pt x="144780" y="82979"/>
                </a:lnTo>
                <a:lnTo>
                  <a:pt x="192024" y="79169"/>
                </a:lnTo>
                <a:lnTo>
                  <a:pt x="214574" y="80015"/>
                </a:lnTo>
                <a:lnTo>
                  <a:pt x="237553" y="82503"/>
                </a:lnTo>
                <a:lnTo>
                  <a:pt x="260818" y="86563"/>
                </a:lnTo>
                <a:lnTo>
                  <a:pt x="284226" y="92123"/>
                </a:lnTo>
                <a:lnTo>
                  <a:pt x="288798" y="93647"/>
                </a:lnTo>
                <a:lnTo>
                  <a:pt x="292369" y="94362"/>
                </a:lnTo>
                <a:lnTo>
                  <a:pt x="330696" y="74704"/>
                </a:lnTo>
                <a:lnTo>
                  <a:pt x="336101" y="61298"/>
                </a:lnTo>
                <a:lnTo>
                  <a:pt x="336804" y="54023"/>
                </a:lnTo>
                <a:close/>
              </a:path>
              <a:path w="337185" h="498475">
                <a:moveTo>
                  <a:pt x="311658" y="453311"/>
                </a:moveTo>
                <a:lnTo>
                  <a:pt x="291488" y="418831"/>
                </a:lnTo>
                <a:lnTo>
                  <a:pt x="268986" y="413687"/>
                </a:lnTo>
                <a:lnTo>
                  <a:pt x="258508" y="413801"/>
                </a:lnTo>
                <a:lnTo>
                  <a:pt x="243840" y="416735"/>
                </a:lnTo>
                <a:lnTo>
                  <a:pt x="232219" y="416767"/>
                </a:lnTo>
                <a:lnTo>
                  <a:pt x="224409" y="416866"/>
                </a:lnTo>
                <a:lnTo>
                  <a:pt x="211836" y="417211"/>
                </a:lnTo>
                <a:lnTo>
                  <a:pt x="179832" y="418259"/>
                </a:lnTo>
                <a:lnTo>
                  <a:pt x="164020" y="418369"/>
                </a:lnTo>
                <a:lnTo>
                  <a:pt x="144780" y="418704"/>
                </a:lnTo>
                <a:lnTo>
                  <a:pt x="135255" y="418902"/>
                </a:lnTo>
                <a:lnTo>
                  <a:pt x="119253" y="418915"/>
                </a:lnTo>
                <a:lnTo>
                  <a:pt x="83248" y="394732"/>
                </a:lnTo>
                <a:lnTo>
                  <a:pt x="81534" y="349679"/>
                </a:lnTo>
                <a:lnTo>
                  <a:pt x="81534" y="492471"/>
                </a:lnTo>
                <a:lnTo>
                  <a:pt x="112478" y="496686"/>
                </a:lnTo>
                <a:lnTo>
                  <a:pt x="156210" y="498269"/>
                </a:lnTo>
                <a:lnTo>
                  <a:pt x="198072" y="497972"/>
                </a:lnTo>
                <a:lnTo>
                  <a:pt x="258508" y="495385"/>
                </a:lnTo>
                <a:lnTo>
                  <a:pt x="303085" y="479695"/>
                </a:lnTo>
                <a:lnTo>
                  <a:pt x="309514" y="468182"/>
                </a:lnTo>
                <a:lnTo>
                  <a:pt x="311658" y="453311"/>
                </a:lnTo>
                <a:close/>
              </a:path>
              <a:path w="337185" h="498475">
                <a:moveTo>
                  <a:pt x="315468" y="233093"/>
                </a:moveTo>
                <a:lnTo>
                  <a:pt x="297025" y="198815"/>
                </a:lnTo>
                <a:lnTo>
                  <a:pt x="273558" y="192707"/>
                </a:lnTo>
                <a:lnTo>
                  <a:pt x="263568" y="193005"/>
                </a:lnTo>
                <a:lnTo>
                  <a:pt x="248507" y="193945"/>
                </a:lnTo>
                <a:lnTo>
                  <a:pt x="228445" y="195600"/>
                </a:lnTo>
                <a:lnTo>
                  <a:pt x="203454" y="198041"/>
                </a:lnTo>
                <a:lnTo>
                  <a:pt x="156210" y="202818"/>
                </a:lnTo>
                <a:lnTo>
                  <a:pt x="102298" y="208007"/>
                </a:lnTo>
                <a:lnTo>
                  <a:pt x="89154" y="209471"/>
                </a:lnTo>
                <a:lnTo>
                  <a:pt x="89154" y="289048"/>
                </a:lnTo>
                <a:lnTo>
                  <a:pt x="122955" y="286302"/>
                </a:lnTo>
                <a:lnTo>
                  <a:pt x="157198" y="283450"/>
                </a:lnTo>
                <a:lnTo>
                  <a:pt x="185511" y="280802"/>
                </a:lnTo>
                <a:lnTo>
                  <a:pt x="208788" y="278051"/>
                </a:lnTo>
                <a:lnTo>
                  <a:pt x="232219" y="276234"/>
                </a:lnTo>
                <a:lnTo>
                  <a:pt x="249555" y="274813"/>
                </a:lnTo>
                <a:lnTo>
                  <a:pt x="265580" y="273551"/>
                </a:lnTo>
                <a:lnTo>
                  <a:pt x="278892" y="272717"/>
                </a:lnTo>
                <a:lnTo>
                  <a:pt x="294894" y="268133"/>
                </a:lnTo>
                <a:lnTo>
                  <a:pt x="306324" y="260049"/>
                </a:lnTo>
                <a:lnTo>
                  <a:pt x="313182" y="248393"/>
                </a:lnTo>
                <a:lnTo>
                  <a:pt x="315468" y="233093"/>
                </a:lnTo>
                <a:close/>
              </a:path>
            </a:pathLst>
          </a:custGeom>
          <a:solidFill>
            <a:srgbClr val="A53F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612641" y="2312670"/>
            <a:ext cx="303530" cy="473709"/>
          </a:xfrm>
          <a:custGeom>
            <a:avLst/>
            <a:gdLst/>
            <a:ahLst/>
            <a:cxnLst/>
            <a:rect l="l" t="t" r="r" b="b"/>
            <a:pathLst>
              <a:path w="303529" h="473710">
                <a:moveTo>
                  <a:pt x="75438" y="40385"/>
                </a:moveTo>
                <a:lnTo>
                  <a:pt x="75438" y="34289"/>
                </a:lnTo>
                <a:lnTo>
                  <a:pt x="73449" y="19288"/>
                </a:lnTo>
                <a:lnTo>
                  <a:pt x="67532" y="8572"/>
                </a:lnTo>
                <a:lnTo>
                  <a:pt x="57757" y="2143"/>
                </a:lnTo>
                <a:lnTo>
                  <a:pt x="44196" y="0"/>
                </a:lnTo>
                <a:lnTo>
                  <a:pt x="33920" y="1285"/>
                </a:lnTo>
                <a:lnTo>
                  <a:pt x="6667" y="29313"/>
                </a:lnTo>
                <a:lnTo>
                  <a:pt x="1524" y="58673"/>
                </a:lnTo>
                <a:lnTo>
                  <a:pt x="1524" y="401573"/>
                </a:lnTo>
                <a:lnTo>
                  <a:pt x="0" y="421385"/>
                </a:lnTo>
                <a:lnTo>
                  <a:pt x="0" y="432815"/>
                </a:lnTo>
                <a:lnTo>
                  <a:pt x="714" y="440519"/>
                </a:lnTo>
                <a:lnTo>
                  <a:pt x="30396" y="469451"/>
                </a:lnTo>
                <a:lnTo>
                  <a:pt x="38100" y="470153"/>
                </a:lnTo>
                <a:lnTo>
                  <a:pt x="45362" y="469439"/>
                </a:lnTo>
                <a:lnTo>
                  <a:pt x="52197" y="467296"/>
                </a:lnTo>
                <a:lnTo>
                  <a:pt x="58459" y="463724"/>
                </a:lnTo>
                <a:lnTo>
                  <a:pt x="64008" y="458723"/>
                </a:lnTo>
                <a:lnTo>
                  <a:pt x="73152" y="461876"/>
                </a:lnTo>
                <a:lnTo>
                  <a:pt x="73152" y="55625"/>
                </a:lnTo>
                <a:lnTo>
                  <a:pt x="73914" y="51815"/>
                </a:lnTo>
                <a:lnTo>
                  <a:pt x="74676" y="45719"/>
                </a:lnTo>
                <a:lnTo>
                  <a:pt x="75438" y="40385"/>
                </a:lnTo>
                <a:close/>
              </a:path>
              <a:path w="303529" h="473710">
                <a:moveTo>
                  <a:pt x="303276" y="310133"/>
                </a:moveTo>
                <a:lnTo>
                  <a:pt x="293560" y="248507"/>
                </a:lnTo>
                <a:lnTo>
                  <a:pt x="264414" y="196595"/>
                </a:lnTo>
                <a:lnTo>
                  <a:pt x="215360" y="158876"/>
                </a:lnTo>
                <a:lnTo>
                  <a:pt x="153162" y="146303"/>
                </a:lnTo>
                <a:lnTo>
                  <a:pt x="143887" y="146720"/>
                </a:lnTo>
                <a:lnTo>
                  <a:pt x="104763" y="155686"/>
                </a:lnTo>
                <a:lnTo>
                  <a:pt x="73152" y="170687"/>
                </a:lnTo>
                <a:lnTo>
                  <a:pt x="73152" y="256793"/>
                </a:lnTo>
                <a:lnTo>
                  <a:pt x="85427" y="248340"/>
                </a:lnTo>
                <a:lnTo>
                  <a:pt x="97059" y="241172"/>
                </a:lnTo>
                <a:lnTo>
                  <a:pt x="136493" y="223646"/>
                </a:lnTo>
                <a:lnTo>
                  <a:pt x="153162" y="221741"/>
                </a:lnTo>
                <a:lnTo>
                  <a:pt x="169009" y="223206"/>
                </a:lnTo>
                <a:lnTo>
                  <a:pt x="207264" y="246887"/>
                </a:lnTo>
                <a:lnTo>
                  <a:pt x="225802" y="291679"/>
                </a:lnTo>
                <a:lnTo>
                  <a:pt x="227076" y="310133"/>
                </a:lnTo>
                <a:lnTo>
                  <a:pt x="227076" y="449819"/>
                </a:lnTo>
                <a:lnTo>
                  <a:pt x="233136" y="446520"/>
                </a:lnTo>
                <a:lnTo>
                  <a:pt x="257556" y="425195"/>
                </a:lnTo>
                <a:lnTo>
                  <a:pt x="277558" y="400038"/>
                </a:lnTo>
                <a:lnTo>
                  <a:pt x="291846" y="372522"/>
                </a:lnTo>
                <a:lnTo>
                  <a:pt x="300418" y="342578"/>
                </a:lnTo>
                <a:lnTo>
                  <a:pt x="303276" y="310133"/>
                </a:lnTo>
                <a:close/>
              </a:path>
              <a:path w="303529" h="473710">
                <a:moveTo>
                  <a:pt x="227076" y="449819"/>
                </a:moveTo>
                <a:lnTo>
                  <a:pt x="227076" y="310133"/>
                </a:lnTo>
                <a:lnTo>
                  <a:pt x="225516" y="328160"/>
                </a:lnTo>
                <a:lnTo>
                  <a:pt x="220884" y="344614"/>
                </a:lnTo>
                <a:lnTo>
                  <a:pt x="190273" y="384381"/>
                </a:lnTo>
                <a:lnTo>
                  <a:pt x="141732" y="398525"/>
                </a:lnTo>
                <a:lnTo>
                  <a:pt x="126730" y="397394"/>
                </a:lnTo>
                <a:lnTo>
                  <a:pt x="110299" y="394049"/>
                </a:lnTo>
                <a:lnTo>
                  <a:pt x="92440" y="388560"/>
                </a:lnTo>
                <a:lnTo>
                  <a:pt x="73152" y="380999"/>
                </a:lnTo>
                <a:lnTo>
                  <a:pt x="73152" y="461876"/>
                </a:lnTo>
                <a:lnTo>
                  <a:pt x="82688" y="465165"/>
                </a:lnTo>
                <a:lnTo>
                  <a:pt x="102012" y="469677"/>
                </a:lnTo>
                <a:lnTo>
                  <a:pt x="121765" y="472332"/>
                </a:lnTo>
                <a:lnTo>
                  <a:pt x="141732" y="473201"/>
                </a:lnTo>
                <a:lnTo>
                  <a:pt x="175152" y="470308"/>
                </a:lnTo>
                <a:lnTo>
                  <a:pt x="205644" y="461486"/>
                </a:lnTo>
                <a:lnTo>
                  <a:pt x="227076" y="449819"/>
                </a:lnTo>
                <a:close/>
              </a:path>
            </a:pathLst>
          </a:custGeom>
          <a:solidFill>
            <a:srgbClr val="A53F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965447" y="2465070"/>
            <a:ext cx="250825" cy="328930"/>
          </a:xfrm>
          <a:custGeom>
            <a:avLst/>
            <a:gdLst/>
            <a:ahLst/>
            <a:cxnLst/>
            <a:rect l="l" t="t" r="r" b="b"/>
            <a:pathLst>
              <a:path w="250825" h="328930">
                <a:moveTo>
                  <a:pt x="250698" y="94488"/>
                </a:moveTo>
                <a:lnTo>
                  <a:pt x="250698" y="77724"/>
                </a:lnTo>
                <a:lnTo>
                  <a:pt x="246995" y="43719"/>
                </a:lnTo>
                <a:lnTo>
                  <a:pt x="235934" y="19431"/>
                </a:lnTo>
                <a:lnTo>
                  <a:pt x="217586" y="4857"/>
                </a:lnTo>
                <a:lnTo>
                  <a:pt x="192024" y="0"/>
                </a:lnTo>
                <a:lnTo>
                  <a:pt x="161186" y="2428"/>
                </a:lnTo>
                <a:lnTo>
                  <a:pt x="131635" y="9715"/>
                </a:lnTo>
                <a:lnTo>
                  <a:pt x="103512" y="21859"/>
                </a:lnTo>
                <a:lnTo>
                  <a:pt x="76962" y="38862"/>
                </a:lnTo>
                <a:lnTo>
                  <a:pt x="72401" y="24300"/>
                </a:lnTo>
                <a:lnTo>
                  <a:pt x="64484" y="13811"/>
                </a:lnTo>
                <a:lnTo>
                  <a:pt x="53280" y="7465"/>
                </a:lnTo>
                <a:lnTo>
                  <a:pt x="38862" y="5334"/>
                </a:lnTo>
                <a:lnTo>
                  <a:pt x="30277" y="6036"/>
                </a:lnTo>
                <a:lnTo>
                  <a:pt x="1452" y="35718"/>
                </a:lnTo>
                <a:lnTo>
                  <a:pt x="750" y="48898"/>
                </a:lnTo>
                <a:lnTo>
                  <a:pt x="666" y="55149"/>
                </a:lnTo>
                <a:lnTo>
                  <a:pt x="440" y="62400"/>
                </a:lnTo>
                <a:lnTo>
                  <a:pt x="0" y="70866"/>
                </a:lnTo>
                <a:lnTo>
                  <a:pt x="0" y="289560"/>
                </a:lnTo>
                <a:lnTo>
                  <a:pt x="21240" y="325564"/>
                </a:lnTo>
                <a:lnTo>
                  <a:pt x="37338" y="328422"/>
                </a:lnTo>
                <a:lnTo>
                  <a:pt x="45612" y="327719"/>
                </a:lnTo>
                <a:lnTo>
                  <a:pt x="76962" y="297879"/>
                </a:lnTo>
                <a:lnTo>
                  <a:pt x="76962" y="142494"/>
                </a:lnTo>
                <a:lnTo>
                  <a:pt x="93547" y="116895"/>
                </a:lnTo>
                <a:lnTo>
                  <a:pt x="114776" y="97155"/>
                </a:lnTo>
                <a:lnTo>
                  <a:pt x="140719" y="83129"/>
                </a:lnTo>
                <a:lnTo>
                  <a:pt x="171450" y="74676"/>
                </a:lnTo>
                <a:lnTo>
                  <a:pt x="171580" y="82105"/>
                </a:lnTo>
                <a:lnTo>
                  <a:pt x="171926" y="89535"/>
                </a:lnTo>
                <a:lnTo>
                  <a:pt x="182118" y="132873"/>
                </a:lnTo>
                <a:lnTo>
                  <a:pt x="209550" y="142494"/>
                </a:lnTo>
                <a:lnTo>
                  <a:pt x="226254" y="139648"/>
                </a:lnTo>
                <a:lnTo>
                  <a:pt x="238601" y="131159"/>
                </a:lnTo>
                <a:lnTo>
                  <a:pt x="246518" y="117097"/>
                </a:lnTo>
                <a:lnTo>
                  <a:pt x="249936" y="97536"/>
                </a:lnTo>
                <a:lnTo>
                  <a:pt x="250698" y="94488"/>
                </a:lnTo>
                <a:close/>
              </a:path>
              <a:path w="250825" h="328930">
                <a:moveTo>
                  <a:pt x="77724" y="289560"/>
                </a:moveTo>
                <a:lnTo>
                  <a:pt x="76962" y="142494"/>
                </a:lnTo>
                <a:lnTo>
                  <a:pt x="76962" y="297879"/>
                </a:lnTo>
                <a:lnTo>
                  <a:pt x="77009" y="297715"/>
                </a:lnTo>
                <a:lnTo>
                  <a:pt x="77724" y="289560"/>
                </a:lnTo>
                <a:close/>
              </a:path>
            </a:pathLst>
          </a:custGeom>
          <a:solidFill>
            <a:srgbClr val="A53F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268723" y="2335529"/>
            <a:ext cx="102235" cy="447675"/>
          </a:xfrm>
          <a:custGeom>
            <a:avLst/>
            <a:gdLst/>
            <a:ahLst/>
            <a:cxnLst/>
            <a:rect l="l" t="t" r="r" b="b"/>
            <a:pathLst>
              <a:path w="102235" h="447675">
                <a:moveTo>
                  <a:pt x="102107" y="43433"/>
                </a:moveTo>
                <a:lnTo>
                  <a:pt x="81248" y="6750"/>
                </a:lnTo>
                <a:lnTo>
                  <a:pt x="56387" y="0"/>
                </a:lnTo>
                <a:lnTo>
                  <a:pt x="47089" y="726"/>
                </a:lnTo>
                <a:lnTo>
                  <a:pt x="13334" y="26384"/>
                </a:lnTo>
                <a:lnTo>
                  <a:pt x="9905" y="43433"/>
                </a:lnTo>
                <a:lnTo>
                  <a:pt x="10763" y="51839"/>
                </a:lnTo>
                <a:lnTo>
                  <a:pt x="38576" y="83153"/>
                </a:lnTo>
                <a:lnTo>
                  <a:pt x="56387" y="86105"/>
                </a:lnTo>
                <a:lnTo>
                  <a:pt x="65246" y="85379"/>
                </a:lnTo>
                <a:lnTo>
                  <a:pt x="98678" y="59816"/>
                </a:lnTo>
                <a:lnTo>
                  <a:pt x="102107" y="43433"/>
                </a:lnTo>
                <a:close/>
              </a:path>
              <a:path w="102235" h="447675">
                <a:moveTo>
                  <a:pt x="86867" y="170687"/>
                </a:moveTo>
                <a:lnTo>
                  <a:pt x="62388" y="134302"/>
                </a:lnTo>
                <a:lnTo>
                  <a:pt x="46481" y="131825"/>
                </a:lnTo>
                <a:lnTo>
                  <a:pt x="38207" y="132421"/>
                </a:lnTo>
                <a:lnTo>
                  <a:pt x="6810" y="162425"/>
                </a:lnTo>
                <a:lnTo>
                  <a:pt x="5941" y="184237"/>
                </a:lnTo>
                <a:lnTo>
                  <a:pt x="5429" y="199643"/>
                </a:lnTo>
                <a:lnTo>
                  <a:pt x="4488" y="216765"/>
                </a:lnTo>
                <a:lnTo>
                  <a:pt x="3047" y="235457"/>
                </a:lnTo>
                <a:lnTo>
                  <a:pt x="952" y="271367"/>
                </a:lnTo>
                <a:lnTo>
                  <a:pt x="261" y="287000"/>
                </a:lnTo>
                <a:lnTo>
                  <a:pt x="0" y="300989"/>
                </a:lnTo>
                <a:lnTo>
                  <a:pt x="130" y="310717"/>
                </a:lnTo>
                <a:lnTo>
                  <a:pt x="1964" y="371784"/>
                </a:lnTo>
                <a:lnTo>
                  <a:pt x="2274" y="398692"/>
                </a:lnTo>
                <a:lnTo>
                  <a:pt x="13715" y="435863"/>
                </a:lnTo>
                <a:lnTo>
                  <a:pt x="42671" y="447293"/>
                </a:lnTo>
                <a:lnTo>
                  <a:pt x="50946" y="446579"/>
                </a:lnTo>
                <a:lnTo>
                  <a:pt x="80772" y="421681"/>
                </a:lnTo>
                <a:lnTo>
                  <a:pt x="80771" y="300989"/>
                </a:lnTo>
                <a:lnTo>
                  <a:pt x="80926" y="287000"/>
                </a:lnTo>
                <a:lnTo>
                  <a:pt x="81438" y="271367"/>
                </a:lnTo>
                <a:lnTo>
                  <a:pt x="82379" y="254162"/>
                </a:lnTo>
                <a:lnTo>
                  <a:pt x="85260" y="216765"/>
                </a:lnTo>
                <a:lnTo>
                  <a:pt x="86201" y="199643"/>
                </a:lnTo>
                <a:lnTo>
                  <a:pt x="86713" y="184237"/>
                </a:lnTo>
                <a:lnTo>
                  <a:pt x="86867" y="170687"/>
                </a:lnTo>
                <a:close/>
              </a:path>
              <a:path w="102235" h="447675">
                <a:moveTo>
                  <a:pt x="83057" y="408431"/>
                </a:moveTo>
                <a:lnTo>
                  <a:pt x="82415" y="371784"/>
                </a:lnTo>
                <a:lnTo>
                  <a:pt x="82295" y="354329"/>
                </a:lnTo>
                <a:lnTo>
                  <a:pt x="80902" y="310717"/>
                </a:lnTo>
                <a:lnTo>
                  <a:pt x="80771" y="300989"/>
                </a:lnTo>
                <a:lnTo>
                  <a:pt x="80772" y="421681"/>
                </a:lnTo>
                <a:lnTo>
                  <a:pt x="82343" y="416468"/>
                </a:lnTo>
                <a:lnTo>
                  <a:pt x="83057" y="408431"/>
                </a:lnTo>
                <a:close/>
              </a:path>
            </a:pathLst>
          </a:custGeom>
          <a:solidFill>
            <a:srgbClr val="A53F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434840" y="2304288"/>
            <a:ext cx="81280" cy="482600"/>
          </a:xfrm>
          <a:custGeom>
            <a:avLst/>
            <a:gdLst/>
            <a:ahLst/>
            <a:cxnLst/>
            <a:rect l="l" t="t" r="r" b="b"/>
            <a:pathLst>
              <a:path w="81279" h="482600">
                <a:moveTo>
                  <a:pt x="80772" y="426720"/>
                </a:moveTo>
                <a:lnTo>
                  <a:pt x="80772" y="37338"/>
                </a:lnTo>
                <a:lnTo>
                  <a:pt x="57150" y="2381"/>
                </a:lnTo>
                <a:lnTo>
                  <a:pt x="41910" y="0"/>
                </a:lnTo>
                <a:lnTo>
                  <a:pt x="33635" y="583"/>
                </a:lnTo>
                <a:lnTo>
                  <a:pt x="845" y="29194"/>
                </a:lnTo>
                <a:lnTo>
                  <a:pt x="0" y="37338"/>
                </a:lnTo>
                <a:lnTo>
                  <a:pt x="0" y="441960"/>
                </a:lnTo>
                <a:lnTo>
                  <a:pt x="17561" y="475916"/>
                </a:lnTo>
                <a:lnTo>
                  <a:pt x="40386" y="482346"/>
                </a:lnTo>
                <a:lnTo>
                  <a:pt x="58269" y="478797"/>
                </a:lnTo>
                <a:lnTo>
                  <a:pt x="70866" y="468249"/>
                </a:lnTo>
                <a:lnTo>
                  <a:pt x="78319" y="450842"/>
                </a:lnTo>
                <a:lnTo>
                  <a:pt x="80772" y="426720"/>
                </a:lnTo>
                <a:close/>
              </a:path>
            </a:pathLst>
          </a:custGeom>
          <a:solidFill>
            <a:srgbClr val="A53F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599432" y="2304288"/>
            <a:ext cx="80010" cy="482600"/>
          </a:xfrm>
          <a:custGeom>
            <a:avLst/>
            <a:gdLst/>
            <a:ahLst/>
            <a:cxnLst/>
            <a:rect l="l" t="t" r="r" b="b"/>
            <a:pathLst>
              <a:path w="80010" h="482600">
                <a:moveTo>
                  <a:pt x="80010" y="426720"/>
                </a:moveTo>
                <a:lnTo>
                  <a:pt x="80010" y="37338"/>
                </a:lnTo>
                <a:lnTo>
                  <a:pt x="56673" y="2381"/>
                </a:lnTo>
                <a:lnTo>
                  <a:pt x="41148" y="0"/>
                </a:lnTo>
                <a:lnTo>
                  <a:pt x="32873" y="583"/>
                </a:lnTo>
                <a:lnTo>
                  <a:pt x="726" y="29194"/>
                </a:lnTo>
                <a:lnTo>
                  <a:pt x="0" y="37338"/>
                </a:lnTo>
                <a:lnTo>
                  <a:pt x="0" y="441960"/>
                </a:lnTo>
                <a:lnTo>
                  <a:pt x="23717" y="479488"/>
                </a:lnTo>
                <a:lnTo>
                  <a:pt x="39624" y="482346"/>
                </a:lnTo>
                <a:lnTo>
                  <a:pt x="57507" y="478797"/>
                </a:lnTo>
                <a:lnTo>
                  <a:pt x="70104" y="468249"/>
                </a:lnTo>
                <a:lnTo>
                  <a:pt x="77557" y="450842"/>
                </a:lnTo>
                <a:lnTo>
                  <a:pt x="80010" y="426720"/>
                </a:lnTo>
                <a:close/>
              </a:path>
            </a:pathLst>
          </a:custGeom>
          <a:solidFill>
            <a:srgbClr val="A53F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240023" y="2304288"/>
            <a:ext cx="337185" cy="498475"/>
          </a:xfrm>
          <a:custGeom>
            <a:avLst/>
            <a:gdLst/>
            <a:ahLst/>
            <a:cxnLst/>
            <a:rect l="l" t="t" r="r" b="b"/>
            <a:pathLst>
              <a:path w="337185" h="498475">
                <a:moveTo>
                  <a:pt x="296418" y="94487"/>
                </a:moveTo>
                <a:lnTo>
                  <a:pt x="292608" y="94487"/>
                </a:lnTo>
                <a:lnTo>
                  <a:pt x="288798" y="93725"/>
                </a:lnTo>
                <a:lnTo>
                  <a:pt x="284226" y="92201"/>
                </a:lnTo>
                <a:lnTo>
                  <a:pt x="260818" y="86641"/>
                </a:lnTo>
                <a:lnTo>
                  <a:pt x="237553" y="82581"/>
                </a:lnTo>
                <a:lnTo>
                  <a:pt x="214574" y="80093"/>
                </a:lnTo>
                <a:lnTo>
                  <a:pt x="192024" y="79247"/>
                </a:lnTo>
                <a:lnTo>
                  <a:pt x="180891" y="79521"/>
                </a:lnTo>
                <a:lnTo>
                  <a:pt x="132373" y="85046"/>
                </a:lnTo>
                <a:lnTo>
                  <a:pt x="91440" y="93725"/>
                </a:lnTo>
                <a:lnTo>
                  <a:pt x="91297" y="115466"/>
                </a:lnTo>
                <a:lnTo>
                  <a:pt x="90868" y="141922"/>
                </a:lnTo>
                <a:lnTo>
                  <a:pt x="90154" y="173235"/>
                </a:lnTo>
                <a:lnTo>
                  <a:pt x="89154" y="209550"/>
                </a:lnTo>
                <a:lnTo>
                  <a:pt x="102298" y="208085"/>
                </a:lnTo>
                <a:lnTo>
                  <a:pt x="125730" y="205835"/>
                </a:lnTo>
                <a:lnTo>
                  <a:pt x="159448" y="202584"/>
                </a:lnTo>
                <a:lnTo>
                  <a:pt x="203454" y="198119"/>
                </a:lnTo>
                <a:lnTo>
                  <a:pt x="228445" y="195679"/>
                </a:lnTo>
                <a:lnTo>
                  <a:pt x="248507" y="194024"/>
                </a:lnTo>
                <a:lnTo>
                  <a:pt x="263568" y="193083"/>
                </a:lnTo>
                <a:lnTo>
                  <a:pt x="273558" y="192785"/>
                </a:lnTo>
                <a:lnTo>
                  <a:pt x="281951" y="193488"/>
                </a:lnTo>
                <a:lnTo>
                  <a:pt x="312515" y="216598"/>
                </a:lnTo>
                <a:lnTo>
                  <a:pt x="315468" y="233172"/>
                </a:lnTo>
                <a:lnTo>
                  <a:pt x="313182" y="248471"/>
                </a:lnTo>
                <a:lnTo>
                  <a:pt x="306324" y="260127"/>
                </a:lnTo>
                <a:lnTo>
                  <a:pt x="294894" y="268212"/>
                </a:lnTo>
                <a:lnTo>
                  <a:pt x="278892" y="272795"/>
                </a:lnTo>
                <a:lnTo>
                  <a:pt x="265580" y="273629"/>
                </a:lnTo>
                <a:lnTo>
                  <a:pt x="249555" y="274891"/>
                </a:lnTo>
                <a:lnTo>
                  <a:pt x="230671" y="276439"/>
                </a:lnTo>
                <a:lnTo>
                  <a:pt x="208788" y="278130"/>
                </a:lnTo>
                <a:lnTo>
                  <a:pt x="185511" y="280880"/>
                </a:lnTo>
                <a:lnTo>
                  <a:pt x="156876" y="283559"/>
                </a:lnTo>
                <a:lnTo>
                  <a:pt x="122955" y="286381"/>
                </a:lnTo>
                <a:lnTo>
                  <a:pt x="83820" y="289559"/>
                </a:lnTo>
                <a:lnTo>
                  <a:pt x="82819" y="307431"/>
                </a:lnTo>
                <a:lnTo>
                  <a:pt x="82105" y="323373"/>
                </a:lnTo>
                <a:lnTo>
                  <a:pt x="81676" y="337458"/>
                </a:lnTo>
                <a:lnTo>
                  <a:pt x="81534" y="349758"/>
                </a:lnTo>
                <a:lnTo>
                  <a:pt x="81962" y="375320"/>
                </a:lnTo>
                <a:lnTo>
                  <a:pt x="88392" y="415290"/>
                </a:lnTo>
                <a:lnTo>
                  <a:pt x="124968" y="419100"/>
                </a:lnTo>
                <a:lnTo>
                  <a:pt x="135255" y="418980"/>
                </a:lnTo>
                <a:lnTo>
                  <a:pt x="147828" y="418719"/>
                </a:lnTo>
                <a:lnTo>
                  <a:pt x="162687" y="418457"/>
                </a:lnTo>
                <a:lnTo>
                  <a:pt x="179832" y="418338"/>
                </a:lnTo>
                <a:lnTo>
                  <a:pt x="196977" y="417778"/>
                </a:lnTo>
                <a:lnTo>
                  <a:pt x="211836" y="417290"/>
                </a:lnTo>
                <a:lnTo>
                  <a:pt x="224409" y="416944"/>
                </a:lnTo>
                <a:lnTo>
                  <a:pt x="234696" y="416813"/>
                </a:lnTo>
                <a:lnTo>
                  <a:pt x="238506" y="416813"/>
                </a:lnTo>
                <a:lnTo>
                  <a:pt x="243840" y="416813"/>
                </a:lnTo>
                <a:lnTo>
                  <a:pt x="251460" y="415290"/>
                </a:lnTo>
                <a:lnTo>
                  <a:pt x="259080" y="413766"/>
                </a:lnTo>
                <a:lnTo>
                  <a:pt x="265176" y="413766"/>
                </a:lnTo>
                <a:lnTo>
                  <a:pt x="303621" y="429065"/>
                </a:lnTo>
                <a:lnTo>
                  <a:pt x="311658" y="453390"/>
                </a:lnTo>
                <a:lnTo>
                  <a:pt x="309514" y="468260"/>
                </a:lnTo>
                <a:lnTo>
                  <a:pt x="277368" y="493013"/>
                </a:lnTo>
                <a:lnTo>
                  <a:pt x="232219" y="497109"/>
                </a:lnTo>
                <a:lnTo>
                  <a:pt x="156210" y="498347"/>
                </a:lnTo>
                <a:lnTo>
                  <a:pt x="112478" y="496764"/>
                </a:lnTo>
                <a:lnTo>
                  <a:pt x="50446" y="483881"/>
                </a:lnTo>
                <a:lnTo>
                  <a:pt x="18002" y="454128"/>
                </a:lnTo>
                <a:lnTo>
                  <a:pt x="2000" y="392930"/>
                </a:lnTo>
                <a:lnTo>
                  <a:pt x="0" y="349758"/>
                </a:lnTo>
                <a:lnTo>
                  <a:pt x="416" y="327767"/>
                </a:lnTo>
                <a:lnTo>
                  <a:pt x="1619" y="300704"/>
                </a:lnTo>
                <a:lnTo>
                  <a:pt x="3536" y="268640"/>
                </a:lnTo>
                <a:lnTo>
                  <a:pt x="6096" y="231648"/>
                </a:lnTo>
                <a:lnTo>
                  <a:pt x="8215" y="194774"/>
                </a:lnTo>
                <a:lnTo>
                  <a:pt x="9906" y="162972"/>
                </a:lnTo>
                <a:lnTo>
                  <a:pt x="11025" y="136171"/>
                </a:lnTo>
                <a:lnTo>
                  <a:pt x="11430" y="114300"/>
                </a:lnTo>
                <a:lnTo>
                  <a:pt x="11275" y="108573"/>
                </a:lnTo>
                <a:lnTo>
                  <a:pt x="10763" y="101631"/>
                </a:lnTo>
                <a:lnTo>
                  <a:pt x="9822" y="93404"/>
                </a:lnTo>
                <a:lnTo>
                  <a:pt x="8382" y="83820"/>
                </a:lnTo>
                <a:lnTo>
                  <a:pt x="6941" y="74568"/>
                </a:lnTo>
                <a:lnTo>
                  <a:pt x="6000" y="66389"/>
                </a:lnTo>
                <a:lnTo>
                  <a:pt x="5488" y="59495"/>
                </a:lnTo>
                <a:lnTo>
                  <a:pt x="5334" y="54101"/>
                </a:lnTo>
                <a:lnTo>
                  <a:pt x="7905" y="34540"/>
                </a:lnTo>
                <a:lnTo>
                  <a:pt x="15621" y="20478"/>
                </a:lnTo>
                <a:lnTo>
                  <a:pt x="28479" y="11989"/>
                </a:lnTo>
                <a:lnTo>
                  <a:pt x="46482" y="9143"/>
                </a:lnTo>
                <a:lnTo>
                  <a:pt x="54864" y="9143"/>
                </a:lnTo>
                <a:lnTo>
                  <a:pt x="62484" y="11429"/>
                </a:lnTo>
                <a:lnTo>
                  <a:pt x="70104" y="16763"/>
                </a:lnTo>
                <a:lnTo>
                  <a:pt x="86653" y="12596"/>
                </a:lnTo>
                <a:lnTo>
                  <a:pt x="134874" y="3809"/>
                </a:lnTo>
                <a:lnTo>
                  <a:pt x="178165" y="166"/>
                </a:lnTo>
                <a:lnTo>
                  <a:pt x="192024" y="0"/>
                </a:lnTo>
                <a:lnTo>
                  <a:pt x="227195" y="1012"/>
                </a:lnTo>
                <a:lnTo>
                  <a:pt x="286107" y="9322"/>
                </a:lnTo>
                <a:lnTo>
                  <a:pt x="330041" y="31146"/>
                </a:lnTo>
                <a:lnTo>
                  <a:pt x="336804" y="54101"/>
                </a:lnTo>
                <a:lnTo>
                  <a:pt x="336101" y="61376"/>
                </a:lnTo>
                <a:lnTo>
                  <a:pt x="305133" y="93630"/>
                </a:lnTo>
                <a:lnTo>
                  <a:pt x="296418" y="94487"/>
                </a:lnTo>
                <a:close/>
              </a:path>
            </a:pathLst>
          </a:custGeom>
          <a:ln w="22224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612641" y="2312670"/>
            <a:ext cx="303530" cy="473709"/>
          </a:xfrm>
          <a:custGeom>
            <a:avLst/>
            <a:gdLst/>
            <a:ahLst/>
            <a:cxnLst/>
            <a:rect l="l" t="t" r="r" b="b"/>
            <a:pathLst>
              <a:path w="303529" h="473710">
                <a:moveTo>
                  <a:pt x="141732" y="473201"/>
                </a:moveTo>
                <a:lnTo>
                  <a:pt x="121765" y="472332"/>
                </a:lnTo>
                <a:lnTo>
                  <a:pt x="102012" y="469677"/>
                </a:lnTo>
                <a:lnTo>
                  <a:pt x="82688" y="465165"/>
                </a:lnTo>
                <a:lnTo>
                  <a:pt x="64008" y="458723"/>
                </a:lnTo>
                <a:lnTo>
                  <a:pt x="58459" y="463724"/>
                </a:lnTo>
                <a:lnTo>
                  <a:pt x="52197" y="467296"/>
                </a:lnTo>
                <a:lnTo>
                  <a:pt x="45362" y="469439"/>
                </a:lnTo>
                <a:lnTo>
                  <a:pt x="38100" y="470153"/>
                </a:lnTo>
                <a:lnTo>
                  <a:pt x="30396" y="469451"/>
                </a:lnTo>
                <a:lnTo>
                  <a:pt x="714" y="440519"/>
                </a:lnTo>
                <a:lnTo>
                  <a:pt x="0" y="432815"/>
                </a:lnTo>
                <a:lnTo>
                  <a:pt x="0" y="428243"/>
                </a:lnTo>
                <a:lnTo>
                  <a:pt x="0" y="421385"/>
                </a:lnTo>
                <a:lnTo>
                  <a:pt x="762" y="411479"/>
                </a:lnTo>
                <a:lnTo>
                  <a:pt x="1524" y="401573"/>
                </a:lnTo>
                <a:lnTo>
                  <a:pt x="1524" y="394715"/>
                </a:lnTo>
                <a:lnTo>
                  <a:pt x="1524" y="390143"/>
                </a:lnTo>
                <a:lnTo>
                  <a:pt x="1524" y="342791"/>
                </a:lnTo>
                <a:lnTo>
                  <a:pt x="1524" y="295438"/>
                </a:lnTo>
                <a:lnTo>
                  <a:pt x="1524" y="248085"/>
                </a:lnTo>
                <a:lnTo>
                  <a:pt x="1524" y="200732"/>
                </a:lnTo>
                <a:lnTo>
                  <a:pt x="1524" y="153379"/>
                </a:lnTo>
                <a:lnTo>
                  <a:pt x="1524" y="106026"/>
                </a:lnTo>
                <a:lnTo>
                  <a:pt x="1524" y="58673"/>
                </a:lnTo>
                <a:lnTo>
                  <a:pt x="2095" y="48220"/>
                </a:lnTo>
                <a:lnTo>
                  <a:pt x="17085" y="11572"/>
                </a:lnTo>
                <a:lnTo>
                  <a:pt x="44196" y="0"/>
                </a:lnTo>
                <a:lnTo>
                  <a:pt x="57757" y="2143"/>
                </a:lnTo>
                <a:lnTo>
                  <a:pt x="67532" y="8572"/>
                </a:lnTo>
                <a:lnTo>
                  <a:pt x="73449" y="19288"/>
                </a:lnTo>
                <a:lnTo>
                  <a:pt x="75438" y="34289"/>
                </a:lnTo>
                <a:lnTo>
                  <a:pt x="75438" y="36575"/>
                </a:lnTo>
                <a:lnTo>
                  <a:pt x="75438" y="40385"/>
                </a:lnTo>
                <a:lnTo>
                  <a:pt x="74676" y="45719"/>
                </a:lnTo>
                <a:lnTo>
                  <a:pt x="73914" y="51815"/>
                </a:lnTo>
                <a:lnTo>
                  <a:pt x="73152" y="55625"/>
                </a:lnTo>
                <a:lnTo>
                  <a:pt x="73152" y="170687"/>
                </a:lnTo>
                <a:lnTo>
                  <a:pt x="83879" y="164830"/>
                </a:lnTo>
                <a:lnTo>
                  <a:pt x="124765" y="149840"/>
                </a:lnTo>
                <a:lnTo>
                  <a:pt x="153162" y="146303"/>
                </a:lnTo>
                <a:lnTo>
                  <a:pt x="185868" y="149447"/>
                </a:lnTo>
                <a:lnTo>
                  <a:pt x="241565" y="174593"/>
                </a:lnTo>
                <a:lnTo>
                  <a:pt x="281416" y="221301"/>
                </a:lnTo>
                <a:lnTo>
                  <a:pt x="300847" y="278141"/>
                </a:lnTo>
                <a:lnTo>
                  <a:pt x="303276" y="310133"/>
                </a:lnTo>
                <a:lnTo>
                  <a:pt x="300418" y="342578"/>
                </a:lnTo>
                <a:lnTo>
                  <a:pt x="277558" y="400038"/>
                </a:lnTo>
                <a:lnTo>
                  <a:pt x="233136" y="446520"/>
                </a:lnTo>
                <a:lnTo>
                  <a:pt x="175152" y="470308"/>
                </a:lnTo>
                <a:lnTo>
                  <a:pt x="141732" y="473201"/>
                </a:lnTo>
                <a:close/>
              </a:path>
            </a:pathLst>
          </a:custGeom>
          <a:ln w="22225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674681" y="2523299"/>
            <a:ext cx="176149" cy="199009"/>
          </a:xfrm>
          <a:prstGeom prst="rect">
            <a:avLst/>
          </a:prstGeom>
          <a:blipFill>
            <a:blip r:embed="rId2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965447" y="2465070"/>
            <a:ext cx="250825" cy="328930"/>
          </a:xfrm>
          <a:custGeom>
            <a:avLst/>
            <a:gdLst/>
            <a:ahLst/>
            <a:cxnLst/>
            <a:rect l="l" t="t" r="r" b="b"/>
            <a:pathLst>
              <a:path w="250825" h="328930">
                <a:moveTo>
                  <a:pt x="249936" y="97536"/>
                </a:moveTo>
                <a:lnTo>
                  <a:pt x="246518" y="117097"/>
                </a:lnTo>
                <a:lnTo>
                  <a:pt x="238601" y="131159"/>
                </a:lnTo>
                <a:lnTo>
                  <a:pt x="226254" y="139648"/>
                </a:lnTo>
                <a:lnTo>
                  <a:pt x="209550" y="142494"/>
                </a:lnTo>
                <a:lnTo>
                  <a:pt x="193548" y="140077"/>
                </a:lnTo>
                <a:lnTo>
                  <a:pt x="172974" y="104394"/>
                </a:lnTo>
                <a:lnTo>
                  <a:pt x="171450" y="74676"/>
                </a:lnTo>
                <a:lnTo>
                  <a:pt x="140719" y="83129"/>
                </a:lnTo>
                <a:lnTo>
                  <a:pt x="114776" y="97155"/>
                </a:lnTo>
                <a:lnTo>
                  <a:pt x="93547" y="116895"/>
                </a:lnTo>
                <a:lnTo>
                  <a:pt x="76962" y="142494"/>
                </a:lnTo>
                <a:lnTo>
                  <a:pt x="77081" y="179189"/>
                </a:lnTo>
                <a:lnTo>
                  <a:pt x="77343" y="216027"/>
                </a:lnTo>
                <a:lnTo>
                  <a:pt x="77604" y="252864"/>
                </a:lnTo>
                <a:lnTo>
                  <a:pt x="77009" y="297715"/>
                </a:lnTo>
                <a:lnTo>
                  <a:pt x="45612" y="327719"/>
                </a:lnTo>
                <a:lnTo>
                  <a:pt x="37338" y="328422"/>
                </a:lnTo>
                <a:lnTo>
                  <a:pt x="28753" y="327707"/>
                </a:lnTo>
                <a:lnTo>
                  <a:pt x="571" y="297275"/>
                </a:lnTo>
                <a:lnTo>
                  <a:pt x="0" y="289560"/>
                </a:lnTo>
                <a:lnTo>
                  <a:pt x="0" y="241565"/>
                </a:lnTo>
                <a:lnTo>
                  <a:pt x="0" y="193643"/>
                </a:lnTo>
                <a:lnTo>
                  <a:pt x="0" y="70866"/>
                </a:lnTo>
                <a:lnTo>
                  <a:pt x="440" y="62400"/>
                </a:lnTo>
                <a:lnTo>
                  <a:pt x="666" y="55149"/>
                </a:lnTo>
                <a:lnTo>
                  <a:pt x="750" y="48898"/>
                </a:lnTo>
                <a:lnTo>
                  <a:pt x="762" y="43434"/>
                </a:lnTo>
                <a:lnTo>
                  <a:pt x="1452" y="35718"/>
                </a:lnTo>
                <a:lnTo>
                  <a:pt x="30277" y="6036"/>
                </a:lnTo>
                <a:lnTo>
                  <a:pt x="38862" y="5334"/>
                </a:lnTo>
                <a:lnTo>
                  <a:pt x="53280" y="7465"/>
                </a:lnTo>
                <a:lnTo>
                  <a:pt x="64484" y="13811"/>
                </a:lnTo>
                <a:lnTo>
                  <a:pt x="72401" y="24300"/>
                </a:lnTo>
                <a:lnTo>
                  <a:pt x="76962" y="38862"/>
                </a:lnTo>
                <a:lnTo>
                  <a:pt x="103512" y="21859"/>
                </a:lnTo>
                <a:lnTo>
                  <a:pt x="131635" y="9715"/>
                </a:lnTo>
                <a:lnTo>
                  <a:pt x="161186" y="2428"/>
                </a:lnTo>
                <a:lnTo>
                  <a:pt x="192024" y="0"/>
                </a:lnTo>
                <a:lnTo>
                  <a:pt x="217586" y="4857"/>
                </a:lnTo>
                <a:lnTo>
                  <a:pt x="235934" y="19431"/>
                </a:lnTo>
                <a:lnTo>
                  <a:pt x="246995" y="43719"/>
                </a:lnTo>
                <a:lnTo>
                  <a:pt x="250698" y="77724"/>
                </a:lnTo>
                <a:lnTo>
                  <a:pt x="250698" y="88392"/>
                </a:lnTo>
                <a:lnTo>
                  <a:pt x="250698" y="94488"/>
                </a:lnTo>
                <a:lnTo>
                  <a:pt x="249936" y="97536"/>
                </a:lnTo>
                <a:close/>
              </a:path>
            </a:pathLst>
          </a:custGeom>
          <a:ln w="22225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267517" y="2324417"/>
            <a:ext cx="114427" cy="108330"/>
          </a:xfrm>
          <a:prstGeom prst="rect">
            <a:avLst/>
          </a:prstGeom>
          <a:blipFill>
            <a:blip r:embed="rId3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268723" y="2467355"/>
            <a:ext cx="86995" cy="315595"/>
          </a:xfrm>
          <a:custGeom>
            <a:avLst/>
            <a:gdLst/>
            <a:ahLst/>
            <a:cxnLst/>
            <a:rect l="l" t="t" r="r" b="b"/>
            <a:pathLst>
              <a:path w="86995" h="315594">
                <a:moveTo>
                  <a:pt x="80772" y="169163"/>
                </a:moveTo>
                <a:lnTo>
                  <a:pt x="80902" y="178891"/>
                </a:lnTo>
                <a:lnTo>
                  <a:pt x="81248" y="190976"/>
                </a:lnTo>
                <a:lnTo>
                  <a:pt x="81736" y="205489"/>
                </a:lnTo>
                <a:lnTo>
                  <a:pt x="82296" y="222503"/>
                </a:lnTo>
                <a:lnTo>
                  <a:pt x="82415" y="239958"/>
                </a:lnTo>
                <a:lnTo>
                  <a:pt x="82677" y="254698"/>
                </a:lnTo>
                <a:lnTo>
                  <a:pt x="82938" y="266866"/>
                </a:lnTo>
                <a:lnTo>
                  <a:pt x="83058" y="276605"/>
                </a:lnTo>
                <a:lnTo>
                  <a:pt x="58578" y="312610"/>
                </a:lnTo>
                <a:lnTo>
                  <a:pt x="42672" y="315467"/>
                </a:lnTo>
                <a:lnTo>
                  <a:pt x="34397" y="314753"/>
                </a:lnTo>
                <a:lnTo>
                  <a:pt x="3000" y="284642"/>
                </a:lnTo>
                <a:lnTo>
                  <a:pt x="2274" y="266866"/>
                </a:lnTo>
                <a:lnTo>
                  <a:pt x="2190" y="254698"/>
                </a:lnTo>
                <a:lnTo>
                  <a:pt x="1964" y="239958"/>
                </a:lnTo>
                <a:lnTo>
                  <a:pt x="1524" y="222503"/>
                </a:lnTo>
                <a:lnTo>
                  <a:pt x="964" y="205489"/>
                </a:lnTo>
                <a:lnTo>
                  <a:pt x="476" y="190976"/>
                </a:lnTo>
                <a:lnTo>
                  <a:pt x="130" y="178891"/>
                </a:lnTo>
                <a:lnTo>
                  <a:pt x="952" y="139541"/>
                </a:lnTo>
                <a:lnTo>
                  <a:pt x="4488" y="84939"/>
                </a:lnTo>
                <a:lnTo>
                  <a:pt x="5429" y="67817"/>
                </a:lnTo>
                <a:lnTo>
                  <a:pt x="5941" y="52411"/>
                </a:lnTo>
                <a:lnTo>
                  <a:pt x="6096" y="38861"/>
                </a:lnTo>
                <a:lnTo>
                  <a:pt x="6810" y="30599"/>
                </a:lnTo>
                <a:lnTo>
                  <a:pt x="38207" y="595"/>
                </a:lnTo>
                <a:lnTo>
                  <a:pt x="46482" y="0"/>
                </a:lnTo>
                <a:lnTo>
                  <a:pt x="54756" y="595"/>
                </a:lnTo>
                <a:lnTo>
                  <a:pt x="86153" y="30599"/>
                </a:lnTo>
                <a:lnTo>
                  <a:pt x="86868" y="38861"/>
                </a:lnTo>
                <a:lnTo>
                  <a:pt x="86713" y="52411"/>
                </a:lnTo>
                <a:lnTo>
                  <a:pt x="86201" y="67817"/>
                </a:lnTo>
                <a:lnTo>
                  <a:pt x="85260" y="84939"/>
                </a:lnTo>
                <a:lnTo>
                  <a:pt x="83820" y="103631"/>
                </a:lnTo>
                <a:lnTo>
                  <a:pt x="82379" y="122336"/>
                </a:lnTo>
                <a:lnTo>
                  <a:pt x="81438" y="139541"/>
                </a:lnTo>
                <a:lnTo>
                  <a:pt x="80926" y="155174"/>
                </a:lnTo>
                <a:lnTo>
                  <a:pt x="80772" y="169163"/>
                </a:lnTo>
                <a:close/>
              </a:path>
            </a:pathLst>
          </a:custGeom>
          <a:ln w="22224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434840" y="2304288"/>
            <a:ext cx="81280" cy="482600"/>
          </a:xfrm>
          <a:custGeom>
            <a:avLst/>
            <a:gdLst/>
            <a:ahLst/>
            <a:cxnLst/>
            <a:rect l="l" t="t" r="r" b="b"/>
            <a:pathLst>
              <a:path w="81279" h="482600">
                <a:moveTo>
                  <a:pt x="80772" y="426720"/>
                </a:moveTo>
                <a:lnTo>
                  <a:pt x="78319" y="450842"/>
                </a:lnTo>
                <a:lnTo>
                  <a:pt x="70866" y="468249"/>
                </a:lnTo>
                <a:lnTo>
                  <a:pt x="58269" y="478797"/>
                </a:lnTo>
                <a:lnTo>
                  <a:pt x="40386" y="482346"/>
                </a:lnTo>
                <a:lnTo>
                  <a:pt x="32111" y="481631"/>
                </a:lnTo>
                <a:lnTo>
                  <a:pt x="821" y="450556"/>
                </a:lnTo>
                <a:lnTo>
                  <a:pt x="0" y="441960"/>
                </a:lnTo>
                <a:lnTo>
                  <a:pt x="0" y="391382"/>
                </a:lnTo>
                <a:lnTo>
                  <a:pt x="0" y="340804"/>
                </a:lnTo>
                <a:lnTo>
                  <a:pt x="0" y="290226"/>
                </a:lnTo>
                <a:lnTo>
                  <a:pt x="0" y="239649"/>
                </a:lnTo>
                <a:lnTo>
                  <a:pt x="0" y="189071"/>
                </a:lnTo>
                <a:lnTo>
                  <a:pt x="0" y="138493"/>
                </a:lnTo>
                <a:lnTo>
                  <a:pt x="0" y="87915"/>
                </a:lnTo>
                <a:lnTo>
                  <a:pt x="0" y="37338"/>
                </a:lnTo>
                <a:lnTo>
                  <a:pt x="26003" y="2381"/>
                </a:lnTo>
                <a:lnTo>
                  <a:pt x="41910" y="0"/>
                </a:lnTo>
                <a:lnTo>
                  <a:pt x="49744" y="583"/>
                </a:lnTo>
                <a:lnTo>
                  <a:pt x="80069" y="29194"/>
                </a:lnTo>
                <a:lnTo>
                  <a:pt x="80772" y="37338"/>
                </a:lnTo>
                <a:lnTo>
                  <a:pt x="80772" y="85916"/>
                </a:lnTo>
                <a:lnTo>
                  <a:pt x="80772" y="134504"/>
                </a:lnTo>
                <a:lnTo>
                  <a:pt x="80772" y="183110"/>
                </a:lnTo>
                <a:lnTo>
                  <a:pt x="80772" y="231743"/>
                </a:lnTo>
                <a:lnTo>
                  <a:pt x="80772" y="280411"/>
                </a:lnTo>
                <a:lnTo>
                  <a:pt x="80772" y="329124"/>
                </a:lnTo>
                <a:lnTo>
                  <a:pt x="80772" y="377890"/>
                </a:lnTo>
                <a:lnTo>
                  <a:pt x="80772" y="426720"/>
                </a:lnTo>
                <a:close/>
              </a:path>
            </a:pathLst>
          </a:custGeom>
          <a:ln w="22225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599432" y="2304288"/>
            <a:ext cx="80010" cy="482600"/>
          </a:xfrm>
          <a:custGeom>
            <a:avLst/>
            <a:gdLst/>
            <a:ahLst/>
            <a:cxnLst/>
            <a:rect l="l" t="t" r="r" b="b"/>
            <a:pathLst>
              <a:path w="80010" h="482600">
                <a:moveTo>
                  <a:pt x="80010" y="426720"/>
                </a:moveTo>
                <a:lnTo>
                  <a:pt x="77557" y="450842"/>
                </a:lnTo>
                <a:lnTo>
                  <a:pt x="70104" y="468249"/>
                </a:lnTo>
                <a:lnTo>
                  <a:pt x="57507" y="478797"/>
                </a:lnTo>
                <a:lnTo>
                  <a:pt x="39624" y="482346"/>
                </a:lnTo>
                <a:lnTo>
                  <a:pt x="31349" y="481631"/>
                </a:lnTo>
                <a:lnTo>
                  <a:pt x="702" y="450556"/>
                </a:lnTo>
                <a:lnTo>
                  <a:pt x="0" y="441960"/>
                </a:lnTo>
                <a:lnTo>
                  <a:pt x="0" y="391382"/>
                </a:lnTo>
                <a:lnTo>
                  <a:pt x="0" y="340804"/>
                </a:lnTo>
                <a:lnTo>
                  <a:pt x="0" y="290226"/>
                </a:lnTo>
                <a:lnTo>
                  <a:pt x="0" y="239649"/>
                </a:lnTo>
                <a:lnTo>
                  <a:pt x="0" y="189071"/>
                </a:lnTo>
                <a:lnTo>
                  <a:pt x="0" y="138493"/>
                </a:lnTo>
                <a:lnTo>
                  <a:pt x="0" y="87915"/>
                </a:lnTo>
                <a:lnTo>
                  <a:pt x="0" y="37338"/>
                </a:lnTo>
                <a:lnTo>
                  <a:pt x="25241" y="2381"/>
                </a:lnTo>
                <a:lnTo>
                  <a:pt x="41148" y="0"/>
                </a:lnTo>
                <a:lnTo>
                  <a:pt x="49303" y="583"/>
                </a:lnTo>
                <a:lnTo>
                  <a:pt x="79307" y="29194"/>
                </a:lnTo>
                <a:lnTo>
                  <a:pt x="80010" y="37338"/>
                </a:lnTo>
                <a:lnTo>
                  <a:pt x="80010" y="85916"/>
                </a:lnTo>
                <a:lnTo>
                  <a:pt x="80010" y="134504"/>
                </a:lnTo>
                <a:lnTo>
                  <a:pt x="80010" y="183110"/>
                </a:lnTo>
                <a:lnTo>
                  <a:pt x="80010" y="231743"/>
                </a:lnTo>
                <a:lnTo>
                  <a:pt x="80010" y="280411"/>
                </a:lnTo>
                <a:lnTo>
                  <a:pt x="80010" y="329124"/>
                </a:lnTo>
                <a:lnTo>
                  <a:pt x="80010" y="377890"/>
                </a:lnTo>
                <a:lnTo>
                  <a:pt x="80010" y="426720"/>
                </a:lnTo>
                <a:close/>
              </a:path>
            </a:pathLst>
          </a:custGeom>
          <a:ln w="22225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4237037" y="2869247"/>
            <a:ext cx="1101978" cy="525907"/>
          </a:xfrm>
          <a:prstGeom prst="rect">
            <a:avLst/>
          </a:prstGeom>
          <a:blipFill>
            <a:blip r:embed="rId3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039867" y="3478529"/>
            <a:ext cx="452120" cy="528320"/>
          </a:xfrm>
          <a:custGeom>
            <a:avLst/>
            <a:gdLst/>
            <a:ahLst/>
            <a:cxnLst/>
            <a:rect l="l" t="t" r="r" b="b"/>
            <a:pathLst>
              <a:path w="452120" h="528320">
                <a:moveTo>
                  <a:pt x="451866" y="483869"/>
                </a:moveTo>
                <a:lnTo>
                  <a:pt x="450318" y="473582"/>
                </a:lnTo>
                <a:lnTo>
                  <a:pt x="445770" y="451865"/>
                </a:lnTo>
                <a:lnTo>
                  <a:pt x="428244" y="374141"/>
                </a:lnTo>
                <a:lnTo>
                  <a:pt x="419301" y="332805"/>
                </a:lnTo>
                <a:lnTo>
                  <a:pt x="410833" y="288322"/>
                </a:lnTo>
                <a:lnTo>
                  <a:pt x="402951" y="240657"/>
                </a:lnTo>
                <a:lnTo>
                  <a:pt x="395764" y="189774"/>
                </a:lnTo>
                <a:lnTo>
                  <a:pt x="386072" y="108215"/>
                </a:lnTo>
                <a:lnTo>
                  <a:pt x="382905" y="85439"/>
                </a:lnTo>
                <a:lnTo>
                  <a:pt x="368903" y="30218"/>
                </a:lnTo>
                <a:lnTo>
                  <a:pt x="333756" y="0"/>
                </a:lnTo>
                <a:lnTo>
                  <a:pt x="319778" y="2869"/>
                </a:lnTo>
                <a:lnTo>
                  <a:pt x="307657" y="11525"/>
                </a:lnTo>
                <a:lnTo>
                  <a:pt x="297537" y="26038"/>
                </a:lnTo>
                <a:lnTo>
                  <a:pt x="289560" y="46481"/>
                </a:lnTo>
                <a:lnTo>
                  <a:pt x="278201" y="102739"/>
                </a:lnTo>
                <a:lnTo>
                  <a:pt x="274320" y="121157"/>
                </a:lnTo>
                <a:lnTo>
                  <a:pt x="261223" y="178177"/>
                </a:lnTo>
                <a:lnTo>
                  <a:pt x="247269" y="232695"/>
                </a:lnTo>
                <a:lnTo>
                  <a:pt x="232743" y="284785"/>
                </a:lnTo>
                <a:lnTo>
                  <a:pt x="217932" y="334517"/>
                </a:lnTo>
                <a:lnTo>
                  <a:pt x="207109" y="286214"/>
                </a:lnTo>
                <a:lnTo>
                  <a:pt x="197643" y="239553"/>
                </a:lnTo>
                <a:lnTo>
                  <a:pt x="189749" y="194464"/>
                </a:lnTo>
                <a:lnTo>
                  <a:pt x="183642" y="150875"/>
                </a:lnTo>
                <a:lnTo>
                  <a:pt x="177498" y="110585"/>
                </a:lnTo>
                <a:lnTo>
                  <a:pt x="166068" y="52292"/>
                </a:lnTo>
                <a:lnTo>
                  <a:pt x="146018" y="12001"/>
                </a:lnTo>
                <a:lnTo>
                  <a:pt x="124968" y="4571"/>
                </a:lnTo>
                <a:lnTo>
                  <a:pt x="114669" y="6000"/>
                </a:lnTo>
                <a:lnTo>
                  <a:pt x="83081" y="41838"/>
                </a:lnTo>
                <a:lnTo>
                  <a:pt x="69984" y="88082"/>
                </a:lnTo>
                <a:lnTo>
                  <a:pt x="51685" y="195179"/>
                </a:lnTo>
                <a:lnTo>
                  <a:pt x="48006" y="220217"/>
                </a:lnTo>
                <a:lnTo>
                  <a:pt x="45291" y="232802"/>
                </a:lnTo>
                <a:lnTo>
                  <a:pt x="18288" y="346709"/>
                </a:lnTo>
                <a:lnTo>
                  <a:pt x="4572" y="417194"/>
                </a:lnTo>
                <a:lnTo>
                  <a:pt x="0" y="476249"/>
                </a:lnTo>
                <a:lnTo>
                  <a:pt x="571" y="484977"/>
                </a:lnTo>
                <a:lnTo>
                  <a:pt x="21621" y="518731"/>
                </a:lnTo>
                <a:lnTo>
                  <a:pt x="38100" y="522731"/>
                </a:lnTo>
                <a:lnTo>
                  <a:pt x="51375" y="519755"/>
                </a:lnTo>
                <a:lnTo>
                  <a:pt x="62579" y="510920"/>
                </a:lnTo>
                <a:lnTo>
                  <a:pt x="71639" y="496371"/>
                </a:lnTo>
                <a:lnTo>
                  <a:pt x="78486" y="476249"/>
                </a:lnTo>
                <a:lnTo>
                  <a:pt x="85665" y="420743"/>
                </a:lnTo>
                <a:lnTo>
                  <a:pt x="88392" y="402335"/>
                </a:lnTo>
                <a:lnTo>
                  <a:pt x="107156" y="309276"/>
                </a:lnTo>
                <a:lnTo>
                  <a:pt x="115073" y="272784"/>
                </a:lnTo>
                <a:lnTo>
                  <a:pt x="121920" y="243077"/>
                </a:lnTo>
                <a:lnTo>
                  <a:pt x="130313" y="288357"/>
                </a:lnTo>
                <a:lnTo>
                  <a:pt x="139350" y="332708"/>
                </a:lnTo>
                <a:lnTo>
                  <a:pt x="148816" y="376058"/>
                </a:lnTo>
                <a:lnTo>
                  <a:pt x="158496" y="418337"/>
                </a:lnTo>
                <a:lnTo>
                  <a:pt x="166401" y="448817"/>
                </a:lnTo>
                <a:lnTo>
                  <a:pt x="170176" y="463986"/>
                </a:lnTo>
                <a:lnTo>
                  <a:pt x="189642" y="506729"/>
                </a:lnTo>
                <a:lnTo>
                  <a:pt x="211836" y="515873"/>
                </a:lnTo>
                <a:lnTo>
                  <a:pt x="223813" y="513897"/>
                </a:lnTo>
                <a:lnTo>
                  <a:pt x="251460" y="485393"/>
                </a:lnTo>
                <a:lnTo>
                  <a:pt x="266890" y="443603"/>
                </a:lnTo>
                <a:lnTo>
                  <a:pt x="288036" y="366521"/>
                </a:lnTo>
                <a:lnTo>
                  <a:pt x="327660" y="229361"/>
                </a:lnTo>
                <a:lnTo>
                  <a:pt x="334625" y="281070"/>
                </a:lnTo>
                <a:lnTo>
                  <a:pt x="341661" y="326421"/>
                </a:lnTo>
                <a:lnTo>
                  <a:pt x="348555" y="365343"/>
                </a:lnTo>
                <a:lnTo>
                  <a:pt x="355092" y="397763"/>
                </a:lnTo>
                <a:lnTo>
                  <a:pt x="369570" y="477011"/>
                </a:lnTo>
                <a:lnTo>
                  <a:pt x="377428" y="499455"/>
                </a:lnTo>
                <a:lnTo>
                  <a:pt x="387286" y="515397"/>
                </a:lnTo>
                <a:lnTo>
                  <a:pt x="399145" y="524910"/>
                </a:lnTo>
                <a:lnTo>
                  <a:pt x="413004" y="528065"/>
                </a:lnTo>
                <a:lnTo>
                  <a:pt x="420159" y="527339"/>
                </a:lnTo>
                <a:lnTo>
                  <a:pt x="448532" y="501586"/>
                </a:lnTo>
                <a:lnTo>
                  <a:pt x="451020" y="493156"/>
                </a:lnTo>
                <a:lnTo>
                  <a:pt x="451866" y="483869"/>
                </a:lnTo>
                <a:close/>
              </a:path>
            </a:pathLst>
          </a:custGeom>
          <a:solidFill>
            <a:srgbClr val="F1EA3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513832" y="3637788"/>
            <a:ext cx="272415" cy="356870"/>
          </a:xfrm>
          <a:custGeom>
            <a:avLst/>
            <a:gdLst/>
            <a:ahLst/>
            <a:cxnLst/>
            <a:rect l="l" t="t" r="r" b="b"/>
            <a:pathLst>
              <a:path w="272414" h="356870">
                <a:moveTo>
                  <a:pt x="258317" y="93725"/>
                </a:moveTo>
                <a:lnTo>
                  <a:pt x="248507" y="49434"/>
                </a:lnTo>
                <a:lnTo>
                  <a:pt x="218693" y="18287"/>
                </a:lnTo>
                <a:lnTo>
                  <a:pt x="163722" y="1142"/>
                </a:lnTo>
                <a:lnTo>
                  <a:pt x="141731" y="0"/>
                </a:lnTo>
                <a:lnTo>
                  <a:pt x="110180" y="3988"/>
                </a:lnTo>
                <a:lnTo>
                  <a:pt x="57078" y="35683"/>
                </a:lnTo>
                <a:lnTo>
                  <a:pt x="20252" y="93725"/>
                </a:lnTo>
                <a:lnTo>
                  <a:pt x="2274" y="163544"/>
                </a:lnTo>
                <a:lnTo>
                  <a:pt x="0" y="203453"/>
                </a:lnTo>
                <a:lnTo>
                  <a:pt x="2845" y="238910"/>
                </a:lnTo>
                <a:lnTo>
                  <a:pt x="25396" y="296679"/>
                </a:lnTo>
                <a:lnTo>
                  <a:pt x="66508" y="335720"/>
                </a:lnTo>
                <a:lnTo>
                  <a:pt x="70865" y="337789"/>
                </a:lnTo>
                <a:lnTo>
                  <a:pt x="70865" y="160019"/>
                </a:lnTo>
                <a:lnTo>
                  <a:pt x="76878" y="141184"/>
                </a:lnTo>
                <a:lnTo>
                  <a:pt x="99059" y="99821"/>
                </a:lnTo>
                <a:lnTo>
                  <a:pt x="141731" y="79247"/>
                </a:lnTo>
                <a:lnTo>
                  <a:pt x="155317" y="79974"/>
                </a:lnTo>
                <a:lnTo>
                  <a:pt x="167544" y="82200"/>
                </a:lnTo>
                <a:lnTo>
                  <a:pt x="178486" y="85998"/>
                </a:lnTo>
                <a:lnTo>
                  <a:pt x="188213" y="91439"/>
                </a:lnTo>
                <a:lnTo>
                  <a:pt x="188213" y="182093"/>
                </a:lnTo>
                <a:lnTo>
                  <a:pt x="203549" y="173069"/>
                </a:lnTo>
                <a:lnTo>
                  <a:pt x="239994" y="142696"/>
                </a:lnTo>
                <a:lnTo>
                  <a:pt x="256305" y="111001"/>
                </a:lnTo>
                <a:lnTo>
                  <a:pt x="258317" y="93725"/>
                </a:lnTo>
                <a:close/>
              </a:path>
              <a:path w="272414" h="356870">
                <a:moveTo>
                  <a:pt x="188213" y="182093"/>
                </a:moveTo>
                <a:lnTo>
                  <a:pt x="188213" y="91439"/>
                </a:lnTo>
                <a:lnTo>
                  <a:pt x="176819" y="100167"/>
                </a:lnTo>
                <a:lnTo>
                  <a:pt x="163353" y="109251"/>
                </a:lnTo>
                <a:lnTo>
                  <a:pt x="148030" y="118764"/>
                </a:lnTo>
                <a:lnTo>
                  <a:pt x="131063" y="128777"/>
                </a:lnTo>
                <a:lnTo>
                  <a:pt x="116085" y="136659"/>
                </a:lnTo>
                <a:lnTo>
                  <a:pt x="85844" y="152138"/>
                </a:lnTo>
                <a:lnTo>
                  <a:pt x="70865" y="160019"/>
                </a:lnTo>
                <a:lnTo>
                  <a:pt x="70865" y="337789"/>
                </a:lnTo>
                <a:lnTo>
                  <a:pt x="76199" y="340321"/>
                </a:lnTo>
                <a:lnTo>
                  <a:pt x="76199" y="243077"/>
                </a:lnTo>
                <a:lnTo>
                  <a:pt x="121157" y="218979"/>
                </a:lnTo>
                <a:lnTo>
                  <a:pt x="143708" y="206752"/>
                </a:lnTo>
                <a:lnTo>
                  <a:pt x="166115" y="194309"/>
                </a:lnTo>
                <a:lnTo>
                  <a:pt x="186654" y="183010"/>
                </a:lnTo>
                <a:lnTo>
                  <a:pt x="188213" y="182093"/>
                </a:lnTo>
                <a:close/>
              </a:path>
              <a:path w="272414" h="356870">
                <a:moveTo>
                  <a:pt x="272033" y="275843"/>
                </a:moveTo>
                <a:lnTo>
                  <a:pt x="270319" y="261723"/>
                </a:lnTo>
                <a:lnTo>
                  <a:pt x="265175" y="251459"/>
                </a:lnTo>
                <a:lnTo>
                  <a:pt x="256603" y="245197"/>
                </a:lnTo>
                <a:lnTo>
                  <a:pt x="244601" y="243077"/>
                </a:lnTo>
                <a:lnTo>
                  <a:pt x="237184" y="244078"/>
                </a:lnTo>
                <a:lnTo>
                  <a:pt x="228695" y="247078"/>
                </a:lnTo>
                <a:lnTo>
                  <a:pt x="219205" y="252079"/>
                </a:lnTo>
                <a:lnTo>
                  <a:pt x="208787" y="259079"/>
                </a:lnTo>
                <a:lnTo>
                  <a:pt x="195953" y="267080"/>
                </a:lnTo>
                <a:lnTo>
                  <a:pt x="181546" y="272795"/>
                </a:lnTo>
                <a:lnTo>
                  <a:pt x="165711" y="276224"/>
                </a:lnTo>
                <a:lnTo>
                  <a:pt x="148589" y="277367"/>
                </a:lnTo>
                <a:lnTo>
                  <a:pt x="137338" y="276808"/>
                </a:lnTo>
                <a:lnTo>
                  <a:pt x="98595" y="263973"/>
                </a:lnTo>
                <a:lnTo>
                  <a:pt x="76199" y="243077"/>
                </a:lnTo>
                <a:lnTo>
                  <a:pt x="76199" y="340321"/>
                </a:lnTo>
                <a:lnTo>
                  <a:pt x="91058" y="347376"/>
                </a:lnTo>
                <a:lnTo>
                  <a:pt x="118467" y="354318"/>
                </a:lnTo>
                <a:lnTo>
                  <a:pt x="148589" y="356615"/>
                </a:lnTo>
                <a:lnTo>
                  <a:pt x="169437" y="355449"/>
                </a:lnTo>
                <a:lnTo>
                  <a:pt x="209133" y="345686"/>
                </a:lnTo>
                <a:lnTo>
                  <a:pt x="246959" y="324064"/>
                </a:lnTo>
                <a:lnTo>
                  <a:pt x="269200" y="293727"/>
                </a:lnTo>
                <a:lnTo>
                  <a:pt x="272033" y="275843"/>
                </a:lnTo>
                <a:close/>
              </a:path>
            </a:pathLst>
          </a:custGeom>
          <a:solidFill>
            <a:srgbClr val="F1EA3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822759" y="3444557"/>
            <a:ext cx="1316101" cy="598297"/>
          </a:xfrm>
          <a:prstGeom prst="rect">
            <a:avLst/>
          </a:prstGeom>
          <a:blipFill>
            <a:blip r:embed="rId3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039867" y="3478529"/>
            <a:ext cx="452120" cy="528320"/>
          </a:xfrm>
          <a:custGeom>
            <a:avLst/>
            <a:gdLst/>
            <a:ahLst/>
            <a:cxnLst/>
            <a:rect l="l" t="t" r="r" b="b"/>
            <a:pathLst>
              <a:path w="452120" h="528320">
                <a:moveTo>
                  <a:pt x="121920" y="243077"/>
                </a:moveTo>
                <a:lnTo>
                  <a:pt x="107156" y="309276"/>
                </a:lnTo>
                <a:lnTo>
                  <a:pt x="98238" y="352484"/>
                </a:lnTo>
                <a:lnTo>
                  <a:pt x="88392" y="402335"/>
                </a:lnTo>
                <a:lnTo>
                  <a:pt x="80783" y="457842"/>
                </a:lnTo>
                <a:lnTo>
                  <a:pt x="78486" y="476249"/>
                </a:lnTo>
                <a:lnTo>
                  <a:pt x="71639" y="496371"/>
                </a:lnTo>
                <a:lnTo>
                  <a:pt x="62579" y="510920"/>
                </a:lnTo>
                <a:lnTo>
                  <a:pt x="51375" y="519755"/>
                </a:lnTo>
                <a:lnTo>
                  <a:pt x="38100" y="522731"/>
                </a:lnTo>
                <a:lnTo>
                  <a:pt x="29396" y="521731"/>
                </a:lnTo>
                <a:lnTo>
                  <a:pt x="2286" y="492918"/>
                </a:lnTo>
                <a:lnTo>
                  <a:pt x="0" y="476249"/>
                </a:lnTo>
                <a:lnTo>
                  <a:pt x="1143" y="448079"/>
                </a:lnTo>
                <a:lnTo>
                  <a:pt x="4572" y="417194"/>
                </a:lnTo>
                <a:lnTo>
                  <a:pt x="10287" y="383452"/>
                </a:lnTo>
                <a:lnTo>
                  <a:pt x="18288" y="346709"/>
                </a:lnTo>
                <a:lnTo>
                  <a:pt x="30432" y="295977"/>
                </a:lnTo>
                <a:lnTo>
                  <a:pt x="39433" y="258032"/>
                </a:lnTo>
                <a:lnTo>
                  <a:pt x="45291" y="232802"/>
                </a:lnTo>
                <a:lnTo>
                  <a:pt x="48006" y="220217"/>
                </a:lnTo>
                <a:lnTo>
                  <a:pt x="51685" y="195179"/>
                </a:lnTo>
                <a:lnTo>
                  <a:pt x="55721" y="170211"/>
                </a:lnTo>
                <a:lnTo>
                  <a:pt x="59900" y="145101"/>
                </a:lnTo>
                <a:lnTo>
                  <a:pt x="64008" y="119633"/>
                </a:lnTo>
                <a:lnTo>
                  <a:pt x="69984" y="88082"/>
                </a:lnTo>
                <a:lnTo>
                  <a:pt x="83081" y="41838"/>
                </a:lnTo>
                <a:lnTo>
                  <a:pt x="105441" y="10286"/>
                </a:lnTo>
                <a:lnTo>
                  <a:pt x="124968" y="4571"/>
                </a:lnTo>
                <a:lnTo>
                  <a:pt x="136243" y="6429"/>
                </a:lnTo>
                <a:lnTo>
                  <a:pt x="166068" y="52292"/>
                </a:lnTo>
                <a:lnTo>
                  <a:pt x="177498" y="110585"/>
                </a:lnTo>
                <a:lnTo>
                  <a:pt x="183642" y="150875"/>
                </a:lnTo>
                <a:lnTo>
                  <a:pt x="189749" y="194464"/>
                </a:lnTo>
                <a:lnTo>
                  <a:pt x="197643" y="239553"/>
                </a:lnTo>
                <a:lnTo>
                  <a:pt x="207109" y="286214"/>
                </a:lnTo>
                <a:lnTo>
                  <a:pt x="217932" y="334517"/>
                </a:lnTo>
                <a:lnTo>
                  <a:pt x="232743" y="284785"/>
                </a:lnTo>
                <a:lnTo>
                  <a:pt x="247269" y="232695"/>
                </a:lnTo>
                <a:lnTo>
                  <a:pt x="261223" y="178177"/>
                </a:lnTo>
                <a:lnTo>
                  <a:pt x="274320" y="121157"/>
                </a:lnTo>
                <a:lnTo>
                  <a:pt x="285678" y="65329"/>
                </a:lnTo>
                <a:lnTo>
                  <a:pt x="289560" y="46481"/>
                </a:lnTo>
                <a:lnTo>
                  <a:pt x="297537" y="26038"/>
                </a:lnTo>
                <a:lnTo>
                  <a:pt x="307657" y="11525"/>
                </a:lnTo>
                <a:lnTo>
                  <a:pt x="319778" y="2869"/>
                </a:lnTo>
                <a:lnTo>
                  <a:pt x="333756" y="0"/>
                </a:lnTo>
                <a:lnTo>
                  <a:pt x="347281" y="3309"/>
                </a:lnTo>
                <a:lnTo>
                  <a:pt x="376428" y="54101"/>
                </a:lnTo>
                <a:lnTo>
                  <a:pt x="386072" y="108215"/>
                </a:lnTo>
                <a:lnTo>
                  <a:pt x="395764" y="189774"/>
                </a:lnTo>
                <a:lnTo>
                  <a:pt x="402951" y="240657"/>
                </a:lnTo>
                <a:lnTo>
                  <a:pt x="410833" y="288322"/>
                </a:lnTo>
                <a:lnTo>
                  <a:pt x="419301" y="332805"/>
                </a:lnTo>
                <a:lnTo>
                  <a:pt x="428244" y="374141"/>
                </a:lnTo>
                <a:lnTo>
                  <a:pt x="438364" y="418718"/>
                </a:lnTo>
                <a:lnTo>
                  <a:pt x="445770" y="451865"/>
                </a:lnTo>
                <a:lnTo>
                  <a:pt x="450318" y="473582"/>
                </a:lnTo>
                <a:lnTo>
                  <a:pt x="451866" y="483869"/>
                </a:lnTo>
                <a:lnTo>
                  <a:pt x="451020" y="493156"/>
                </a:lnTo>
                <a:lnTo>
                  <a:pt x="426815" y="525113"/>
                </a:lnTo>
                <a:lnTo>
                  <a:pt x="413004" y="528065"/>
                </a:lnTo>
                <a:lnTo>
                  <a:pt x="399145" y="524910"/>
                </a:lnTo>
                <a:lnTo>
                  <a:pt x="387286" y="515397"/>
                </a:lnTo>
                <a:lnTo>
                  <a:pt x="377428" y="499455"/>
                </a:lnTo>
                <a:lnTo>
                  <a:pt x="369570" y="477011"/>
                </a:lnTo>
                <a:lnTo>
                  <a:pt x="366021" y="457128"/>
                </a:lnTo>
                <a:lnTo>
                  <a:pt x="362331" y="437387"/>
                </a:lnTo>
                <a:lnTo>
                  <a:pt x="358640" y="417647"/>
                </a:lnTo>
                <a:lnTo>
                  <a:pt x="355092" y="397763"/>
                </a:lnTo>
                <a:lnTo>
                  <a:pt x="348555" y="365343"/>
                </a:lnTo>
                <a:lnTo>
                  <a:pt x="341661" y="326421"/>
                </a:lnTo>
                <a:lnTo>
                  <a:pt x="334625" y="281070"/>
                </a:lnTo>
                <a:lnTo>
                  <a:pt x="327660" y="229361"/>
                </a:lnTo>
                <a:lnTo>
                  <a:pt x="320397" y="254222"/>
                </a:lnTo>
                <a:lnTo>
                  <a:pt x="300442" y="322802"/>
                </a:lnTo>
                <a:lnTo>
                  <a:pt x="288036" y="366521"/>
                </a:lnTo>
                <a:lnTo>
                  <a:pt x="280035" y="396620"/>
                </a:lnTo>
                <a:lnTo>
                  <a:pt x="276034" y="411741"/>
                </a:lnTo>
                <a:lnTo>
                  <a:pt x="261747" y="458914"/>
                </a:lnTo>
                <a:lnTo>
                  <a:pt x="243768" y="498514"/>
                </a:lnTo>
                <a:lnTo>
                  <a:pt x="211836" y="515873"/>
                </a:lnTo>
                <a:lnTo>
                  <a:pt x="199989" y="513587"/>
                </a:lnTo>
                <a:lnTo>
                  <a:pt x="189642" y="506729"/>
                </a:lnTo>
                <a:lnTo>
                  <a:pt x="180867" y="495299"/>
                </a:lnTo>
                <a:lnTo>
                  <a:pt x="173736" y="479297"/>
                </a:lnTo>
                <a:lnTo>
                  <a:pt x="170176" y="463986"/>
                </a:lnTo>
                <a:lnTo>
                  <a:pt x="166401" y="448817"/>
                </a:lnTo>
                <a:lnTo>
                  <a:pt x="162484" y="433649"/>
                </a:lnTo>
                <a:lnTo>
                  <a:pt x="158496" y="418337"/>
                </a:lnTo>
                <a:lnTo>
                  <a:pt x="148816" y="376058"/>
                </a:lnTo>
                <a:lnTo>
                  <a:pt x="139350" y="332708"/>
                </a:lnTo>
                <a:lnTo>
                  <a:pt x="130313" y="288357"/>
                </a:lnTo>
                <a:lnTo>
                  <a:pt x="121920" y="243077"/>
                </a:lnTo>
                <a:close/>
              </a:path>
            </a:pathLst>
          </a:custGeom>
          <a:ln w="22225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513832" y="3637788"/>
            <a:ext cx="272415" cy="356870"/>
          </a:xfrm>
          <a:custGeom>
            <a:avLst/>
            <a:gdLst/>
            <a:ahLst/>
            <a:cxnLst/>
            <a:rect l="l" t="t" r="r" b="b"/>
            <a:pathLst>
              <a:path w="272414" h="356870">
                <a:moveTo>
                  <a:pt x="148589" y="356615"/>
                </a:moveTo>
                <a:lnTo>
                  <a:pt x="91058" y="347376"/>
                </a:lnTo>
                <a:lnTo>
                  <a:pt x="44957" y="319277"/>
                </a:lnTo>
                <a:lnTo>
                  <a:pt x="11334" y="269938"/>
                </a:lnTo>
                <a:lnTo>
                  <a:pt x="0" y="203453"/>
                </a:lnTo>
                <a:lnTo>
                  <a:pt x="2274" y="163544"/>
                </a:lnTo>
                <a:lnTo>
                  <a:pt x="20252" y="93725"/>
                </a:lnTo>
                <a:lnTo>
                  <a:pt x="57078" y="35683"/>
                </a:lnTo>
                <a:lnTo>
                  <a:pt x="110180" y="3988"/>
                </a:lnTo>
                <a:lnTo>
                  <a:pt x="141731" y="0"/>
                </a:lnTo>
                <a:lnTo>
                  <a:pt x="163722" y="1142"/>
                </a:lnTo>
                <a:lnTo>
                  <a:pt x="202275" y="10286"/>
                </a:lnTo>
                <a:lnTo>
                  <a:pt x="236136" y="32325"/>
                </a:lnTo>
                <a:lnTo>
                  <a:pt x="255877" y="69830"/>
                </a:lnTo>
                <a:lnTo>
                  <a:pt x="258317" y="93725"/>
                </a:lnTo>
                <a:lnTo>
                  <a:pt x="256305" y="111001"/>
                </a:lnTo>
                <a:lnTo>
                  <a:pt x="225551" y="156971"/>
                </a:lnTo>
                <a:lnTo>
                  <a:pt x="186654" y="183010"/>
                </a:lnTo>
                <a:lnTo>
                  <a:pt x="166115" y="194309"/>
                </a:lnTo>
                <a:lnTo>
                  <a:pt x="143708" y="206752"/>
                </a:lnTo>
                <a:lnTo>
                  <a:pt x="121157" y="218979"/>
                </a:lnTo>
                <a:lnTo>
                  <a:pt x="98607" y="231064"/>
                </a:lnTo>
                <a:lnTo>
                  <a:pt x="76199" y="243077"/>
                </a:lnTo>
                <a:lnTo>
                  <a:pt x="107441" y="268985"/>
                </a:lnTo>
                <a:lnTo>
                  <a:pt x="148589" y="277367"/>
                </a:lnTo>
                <a:lnTo>
                  <a:pt x="165711" y="276224"/>
                </a:lnTo>
                <a:lnTo>
                  <a:pt x="181546" y="272795"/>
                </a:lnTo>
                <a:lnTo>
                  <a:pt x="195953" y="267080"/>
                </a:lnTo>
                <a:lnTo>
                  <a:pt x="208787" y="259079"/>
                </a:lnTo>
                <a:lnTo>
                  <a:pt x="219205" y="252079"/>
                </a:lnTo>
                <a:lnTo>
                  <a:pt x="228695" y="247078"/>
                </a:lnTo>
                <a:lnTo>
                  <a:pt x="237184" y="244078"/>
                </a:lnTo>
                <a:lnTo>
                  <a:pt x="244601" y="243077"/>
                </a:lnTo>
                <a:lnTo>
                  <a:pt x="256603" y="245197"/>
                </a:lnTo>
                <a:lnTo>
                  <a:pt x="265175" y="251459"/>
                </a:lnTo>
                <a:lnTo>
                  <a:pt x="270319" y="261723"/>
                </a:lnTo>
                <a:lnTo>
                  <a:pt x="272033" y="275843"/>
                </a:lnTo>
                <a:lnTo>
                  <a:pt x="269200" y="293727"/>
                </a:lnTo>
                <a:lnTo>
                  <a:pt x="227837" y="336803"/>
                </a:lnTo>
                <a:lnTo>
                  <a:pt x="189642" y="351853"/>
                </a:lnTo>
                <a:lnTo>
                  <a:pt x="169437" y="355449"/>
                </a:lnTo>
                <a:lnTo>
                  <a:pt x="148589" y="356615"/>
                </a:lnTo>
                <a:close/>
              </a:path>
            </a:pathLst>
          </a:custGeom>
          <a:ln w="22225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573585" y="3705923"/>
            <a:ext cx="139573" cy="102997"/>
          </a:xfrm>
          <a:prstGeom prst="rect">
            <a:avLst/>
          </a:prstGeom>
          <a:blipFill>
            <a:blip r:embed="rId3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48551" y="3732593"/>
            <a:ext cx="2974213" cy="592963"/>
          </a:xfrm>
          <a:prstGeom prst="rect">
            <a:avLst/>
          </a:prstGeom>
          <a:blipFill>
            <a:blip r:embed="rId3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728216" y="4536185"/>
            <a:ext cx="453390" cy="481965"/>
          </a:xfrm>
          <a:custGeom>
            <a:avLst/>
            <a:gdLst/>
            <a:ahLst/>
            <a:cxnLst/>
            <a:rect l="l" t="t" r="r" b="b"/>
            <a:pathLst>
              <a:path w="453389" h="481964">
                <a:moveTo>
                  <a:pt x="50292" y="479975"/>
                </a:moveTo>
                <a:lnTo>
                  <a:pt x="50292" y="326898"/>
                </a:lnTo>
                <a:lnTo>
                  <a:pt x="28610" y="369236"/>
                </a:lnTo>
                <a:lnTo>
                  <a:pt x="12858" y="401574"/>
                </a:lnTo>
                <a:lnTo>
                  <a:pt x="3250" y="424195"/>
                </a:lnTo>
                <a:lnTo>
                  <a:pt x="0" y="437388"/>
                </a:lnTo>
                <a:lnTo>
                  <a:pt x="988" y="446115"/>
                </a:lnTo>
                <a:lnTo>
                  <a:pt x="31242" y="477107"/>
                </a:lnTo>
                <a:lnTo>
                  <a:pt x="49041" y="480022"/>
                </a:lnTo>
                <a:lnTo>
                  <a:pt x="50292" y="479975"/>
                </a:lnTo>
                <a:close/>
              </a:path>
              <a:path w="453389" h="481964">
                <a:moveTo>
                  <a:pt x="453390" y="438912"/>
                </a:moveTo>
                <a:lnTo>
                  <a:pt x="440436" y="397764"/>
                </a:lnTo>
                <a:lnTo>
                  <a:pt x="433732" y="382750"/>
                </a:lnTo>
                <a:lnTo>
                  <a:pt x="428529" y="370808"/>
                </a:lnTo>
                <a:lnTo>
                  <a:pt x="408062" y="298120"/>
                </a:lnTo>
                <a:lnTo>
                  <a:pt x="382083" y="192655"/>
                </a:lnTo>
                <a:lnTo>
                  <a:pt x="371094" y="144780"/>
                </a:lnTo>
                <a:lnTo>
                  <a:pt x="348996" y="42672"/>
                </a:lnTo>
                <a:lnTo>
                  <a:pt x="341018" y="23788"/>
                </a:lnTo>
                <a:lnTo>
                  <a:pt x="329755" y="10477"/>
                </a:lnTo>
                <a:lnTo>
                  <a:pt x="315348" y="2595"/>
                </a:lnTo>
                <a:lnTo>
                  <a:pt x="297942" y="0"/>
                </a:lnTo>
                <a:lnTo>
                  <a:pt x="283404" y="7465"/>
                </a:lnTo>
                <a:lnTo>
                  <a:pt x="229469" y="67829"/>
                </a:lnTo>
                <a:lnTo>
                  <a:pt x="190500" y="121158"/>
                </a:lnTo>
                <a:lnTo>
                  <a:pt x="160805" y="163032"/>
                </a:lnTo>
                <a:lnTo>
                  <a:pt x="132397" y="204120"/>
                </a:lnTo>
                <a:lnTo>
                  <a:pt x="105417" y="244494"/>
                </a:lnTo>
                <a:lnTo>
                  <a:pt x="80010" y="284226"/>
                </a:lnTo>
                <a:lnTo>
                  <a:pt x="65877" y="288774"/>
                </a:lnTo>
                <a:lnTo>
                  <a:pt x="55530" y="294322"/>
                </a:lnTo>
                <a:lnTo>
                  <a:pt x="49041" y="300728"/>
                </a:lnTo>
                <a:lnTo>
                  <a:pt x="46482" y="307848"/>
                </a:lnTo>
                <a:lnTo>
                  <a:pt x="46482" y="313944"/>
                </a:lnTo>
                <a:lnTo>
                  <a:pt x="47244" y="320040"/>
                </a:lnTo>
                <a:lnTo>
                  <a:pt x="50292" y="326898"/>
                </a:lnTo>
                <a:lnTo>
                  <a:pt x="50292" y="479975"/>
                </a:lnTo>
                <a:lnTo>
                  <a:pt x="92202" y="456438"/>
                </a:lnTo>
                <a:lnTo>
                  <a:pt x="125730" y="394620"/>
                </a:lnTo>
                <a:lnTo>
                  <a:pt x="147828" y="350520"/>
                </a:lnTo>
                <a:lnTo>
                  <a:pt x="164258" y="348353"/>
                </a:lnTo>
                <a:lnTo>
                  <a:pt x="183832" y="346329"/>
                </a:lnTo>
                <a:lnTo>
                  <a:pt x="198882" y="344988"/>
                </a:lnTo>
                <a:lnTo>
                  <a:pt x="198882" y="270510"/>
                </a:lnTo>
                <a:lnTo>
                  <a:pt x="221265" y="235469"/>
                </a:lnTo>
                <a:lnTo>
                  <a:pt x="258889" y="177391"/>
                </a:lnTo>
                <a:lnTo>
                  <a:pt x="273558" y="153924"/>
                </a:lnTo>
                <a:lnTo>
                  <a:pt x="286702" y="214026"/>
                </a:lnTo>
                <a:lnTo>
                  <a:pt x="291988" y="239541"/>
                </a:lnTo>
                <a:lnTo>
                  <a:pt x="296418" y="262128"/>
                </a:lnTo>
                <a:lnTo>
                  <a:pt x="296418" y="337612"/>
                </a:lnTo>
                <a:lnTo>
                  <a:pt x="301525" y="337101"/>
                </a:lnTo>
                <a:lnTo>
                  <a:pt x="316230" y="335280"/>
                </a:lnTo>
                <a:lnTo>
                  <a:pt x="323373" y="359461"/>
                </a:lnTo>
                <a:lnTo>
                  <a:pt x="331089" y="381857"/>
                </a:lnTo>
                <a:lnTo>
                  <a:pt x="348234" y="422148"/>
                </a:lnTo>
                <a:lnTo>
                  <a:pt x="375761" y="466725"/>
                </a:lnTo>
                <a:lnTo>
                  <a:pt x="403860" y="481584"/>
                </a:lnTo>
                <a:lnTo>
                  <a:pt x="413289" y="481298"/>
                </a:lnTo>
                <a:lnTo>
                  <a:pt x="449484" y="456247"/>
                </a:lnTo>
                <a:lnTo>
                  <a:pt x="452401" y="448079"/>
                </a:lnTo>
                <a:lnTo>
                  <a:pt x="453390" y="438912"/>
                </a:lnTo>
                <a:close/>
              </a:path>
              <a:path w="453389" h="481964">
                <a:moveTo>
                  <a:pt x="296418" y="337612"/>
                </a:moveTo>
                <a:lnTo>
                  <a:pt x="296418" y="262128"/>
                </a:lnTo>
                <a:lnTo>
                  <a:pt x="289869" y="262711"/>
                </a:lnTo>
                <a:lnTo>
                  <a:pt x="279463" y="263366"/>
                </a:lnTo>
                <a:lnTo>
                  <a:pt x="232207" y="266330"/>
                </a:lnTo>
                <a:lnTo>
                  <a:pt x="198882" y="270510"/>
                </a:lnTo>
                <a:lnTo>
                  <a:pt x="198882" y="344988"/>
                </a:lnTo>
                <a:lnTo>
                  <a:pt x="207895" y="344192"/>
                </a:lnTo>
                <a:lnTo>
                  <a:pt x="232410" y="342138"/>
                </a:lnTo>
                <a:lnTo>
                  <a:pt x="258889" y="340778"/>
                </a:lnTo>
                <a:lnTo>
                  <a:pt x="260508" y="340671"/>
                </a:lnTo>
                <a:lnTo>
                  <a:pt x="282606" y="338994"/>
                </a:lnTo>
                <a:lnTo>
                  <a:pt x="296418" y="337612"/>
                </a:lnTo>
                <a:close/>
              </a:path>
            </a:pathLst>
          </a:custGeom>
          <a:solidFill>
            <a:srgbClr val="72CC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220023" y="4550981"/>
            <a:ext cx="1174368" cy="494664"/>
          </a:xfrm>
          <a:prstGeom prst="rect">
            <a:avLst/>
          </a:prstGeom>
          <a:blipFill>
            <a:blip r:embed="rId3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728216" y="4536185"/>
            <a:ext cx="453390" cy="481965"/>
          </a:xfrm>
          <a:custGeom>
            <a:avLst/>
            <a:gdLst/>
            <a:ahLst/>
            <a:cxnLst/>
            <a:rect l="l" t="t" r="r" b="b"/>
            <a:pathLst>
              <a:path w="453389" h="481964">
                <a:moveTo>
                  <a:pt x="403860" y="481584"/>
                </a:moveTo>
                <a:lnTo>
                  <a:pt x="361961" y="448151"/>
                </a:lnTo>
                <a:lnTo>
                  <a:pt x="339375" y="402681"/>
                </a:lnTo>
                <a:lnTo>
                  <a:pt x="323373" y="359461"/>
                </a:lnTo>
                <a:lnTo>
                  <a:pt x="316230" y="335280"/>
                </a:lnTo>
                <a:lnTo>
                  <a:pt x="301525" y="337101"/>
                </a:lnTo>
                <a:lnTo>
                  <a:pt x="282606" y="338994"/>
                </a:lnTo>
                <a:lnTo>
                  <a:pt x="259544" y="340744"/>
                </a:lnTo>
                <a:lnTo>
                  <a:pt x="232410" y="342138"/>
                </a:lnTo>
                <a:lnTo>
                  <a:pt x="206549" y="344304"/>
                </a:lnTo>
                <a:lnTo>
                  <a:pt x="183832" y="346329"/>
                </a:lnTo>
                <a:lnTo>
                  <a:pt x="164258" y="348353"/>
                </a:lnTo>
                <a:lnTo>
                  <a:pt x="147828" y="350520"/>
                </a:lnTo>
                <a:lnTo>
                  <a:pt x="138279" y="370391"/>
                </a:lnTo>
                <a:lnTo>
                  <a:pt x="125730" y="394620"/>
                </a:lnTo>
                <a:lnTo>
                  <a:pt x="92202" y="456438"/>
                </a:lnTo>
                <a:lnTo>
                  <a:pt x="49530" y="480060"/>
                </a:lnTo>
                <a:lnTo>
                  <a:pt x="40100" y="479333"/>
                </a:lnTo>
                <a:lnTo>
                  <a:pt x="3905" y="454056"/>
                </a:lnTo>
                <a:lnTo>
                  <a:pt x="0" y="437388"/>
                </a:lnTo>
                <a:lnTo>
                  <a:pt x="3250" y="424195"/>
                </a:lnTo>
                <a:lnTo>
                  <a:pt x="12858" y="401574"/>
                </a:lnTo>
                <a:lnTo>
                  <a:pt x="28610" y="369236"/>
                </a:lnTo>
                <a:lnTo>
                  <a:pt x="50292" y="326898"/>
                </a:lnTo>
                <a:lnTo>
                  <a:pt x="47244" y="320040"/>
                </a:lnTo>
                <a:lnTo>
                  <a:pt x="46482" y="313944"/>
                </a:lnTo>
                <a:lnTo>
                  <a:pt x="46482" y="307848"/>
                </a:lnTo>
                <a:lnTo>
                  <a:pt x="49041" y="300728"/>
                </a:lnTo>
                <a:lnTo>
                  <a:pt x="55530" y="294322"/>
                </a:lnTo>
                <a:lnTo>
                  <a:pt x="65877" y="288774"/>
                </a:lnTo>
                <a:lnTo>
                  <a:pt x="80010" y="284226"/>
                </a:lnTo>
                <a:lnTo>
                  <a:pt x="105417" y="244494"/>
                </a:lnTo>
                <a:lnTo>
                  <a:pt x="132397" y="204120"/>
                </a:lnTo>
                <a:lnTo>
                  <a:pt x="160805" y="163032"/>
                </a:lnTo>
                <a:lnTo>
                  <a:pt x="190500" y="121158"/>
                </a:lnTo>
                <a:lnTo>
                  <a:pt x="229469" y="67829"/>
                </a:lnTo>
                <a:lnTo>
                  <a:pt x="260508" y="30003"/>
                </a:lnTo>
                <a:lnTo>
                  <a:pt x="297942" y="0"/>
                </a:lnTo>
                <a:lnTo>
                  <a:pt x="315348" y="2595"/>
                </a:lnTo>
                <a:lnTo>
                  <a:pt x="329755" y="10477"/>
                </a:lnTo>
                <a:lnTo>
                  <a:pt x="341018" y="23788"/>
                </a:lnTo>
                <a:lnTo>
                  <a:pt x="348996" y="42672"/>
                </a:lnTo>
                <a:lnTo>
                  <a:pt x="352984" y="61519"/>
                </a:lnTo>
                <a:lnTo>
                  <a:pt x="358044" y="84867"/>
                </a:lnTo>
                <a:lnTo>
                  <a:pt x="364105" y="112645"/>
                </a:lnTo>
                <a:lnTo>
                  <a:pt x="371094" y="144780"/>
                </a:lnTo>
                <a:lnTo>
                  <a:pt x="382083" y="192655"/>
                </a:lnTo>
                <a:lnTo>
                  <a:pt x="394430" y="243744"/>
                </a:lnTo>
                <a:lnTo>
                  <a:pt x="408062" y="298120"/>
                </a:lnTo>
                <a:lnTo>
                  <a:pt x="422910" y="355854"/>
                </a:lnTo>
                <a:lnTo>
                  <a:pt x="440436" y="397764"/>
                </a:lnTo>
                <a:lnTo>
                  <a:pt x="445996" y="410622"/>
                </a:lnTo>
                <a:lnTo>
                  <a:pt x="450056" y="421767"/>
                </a:lnTo>
                <a:lnTo>
                  <a:pt x="452544" y="431196"/>
                </a:lnTo>
                <a:lnTo>
                  <a:pt x="453390" y="438912"/>
                </a:lnTo>
                <a:lnTo>
                  <a:pt x="452401" y="448079"/>
                </a:lnTo>
                <a:lnTo>
                  <a:pt x="422148" y="479298"/>
                </a:lnTo>
                <a:lnTo>
                  <a:pt x="413289" y="481298"/>
                </a:lnTo>
                <a:lnTo>
                  <a:pt x="403860" y="481584"/>
                </a:lnTo>
                <a:close/>
              </a:path>
            </a:pathLst>
          </a:custGeom>
          <a:ln w="22225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915985" y="4678997"/>
            <a:ext cx="119761" cy="138811"/>
          </a:xfrm>
          <a:prstGeom prst="rect">
            <a:avLst/>
          </a:prstGeom>
          <a:blipFill>
            <a:blip r:embed="rId3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3156521" y="5101145"/>
            <a:ext cx="4918074" cy="1600327"/>
          </a:xfrm>
          <a:prstGeom prst="rect">
            <a:avLst/>
          </a:prstGeom>
          <a:blipFill>
            <a:blip r:embed="rId3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7548689" y="6861365"/>
            <a:ext cx="2110104" cy="670687"/>
          </a:xfrm>
          <a:prstGeom prst="rect">
            <a:avLst/>
          </a:prstGeom>
          <a:blipFill>
            <a:blip r:embed="rId3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447258" y="556641"/>
            <a:ext cx="1000410" cy="343661"/>
          </a:xfrm>
          <a:prstGeom prst="rect">
            <a:avLst/>
          </a:prstGeom>
          <a:blipFill>
            <a:blip r:embed="rId3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3605784" y="1151763"/>
            <a:ext cx="1001649" cy="343661"/>
          </a:xfrm>
          <a:prstGeom prst="rect">
            <a:avLst/>
          </a:prstGeom>
          <a:blipFill>
            <a:blip r:embed="rId4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300346" y="1799463"/>
            <a:ext cx="998386" cy="343661"/>
          </a:xfrm>
          <a:prstGeom prst="rect">
            <a:avLst/>
          </a:prstGeom>
          <a:blipFill>
            <a:blip r:embed="rId4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906327" y="2375535"/>
            <a:ext cx="996529" cy="343662"/>
          </a:xfrm>
          <a:prstGeom prst="rect">
            <a:avLst/>
          </a:prstGeom>
          <a:blipFill>
            <a:blip r:embed="rId4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5512689" y="3023235"/>
            <a:ext cx="923555" cy="343661"/>
          </a:xfrm>
          <a:prstGeom prst="rect">
            <a:avLst/>
          </a:prstGeom>
          <a:blipFill>
            <a:blip r:embed="rId4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7353586" y="3743325"/>
            <a:ext cx="925306" cy="272033"/>
          </a:xfrm>
          <a:prstGeom prst="rect">
            <a:avLst/>
          </a:prstGeom>
          <a:blipFill>
            <a:blip r:embed="rId4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3559302" y="3959733"/>
            <a:ext cx="853082" cy="271271"/>
          </a:xfrm>
          <a:prstGeom prst="rect">
            <a:avLst/>
          </a:prstGeom>
          <a:blipFill>
            <a:blip r:embed="rId4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3630739" y="4679822"/>
            <a:ext cx="978217" cy="342900"/>
          </a:xfrm>
          <a:prstGeom prst="rect">
            <a:avLst/>
          </a:prstGeom>
          <a:blipFill>
            <a:blip r:embed="rId4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8285702" y="6407277"/>
            <a:ext cx="1001934" cy="343662"/>
          </a:xfrm>
          <a:prstGeom prst="rect">
            <a:avLst/>
          </a:prstGeom>
          <a:blipFill>
            <a:blip r:embed="rId4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269545" y="7055739"/>
            <a:ext cx="1001839" cy="343662"/>
          </a:xfrm>
          <a:prstGeom prst="rect">
            <a:avLst/>
          </a:prstGeom>
          <a:blipFill>
            <a:blip r:embed="rId4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370649" y="420941"/>
            <a:ext cx="1929511" cy="489331"/>
          </a:xfrm>
          <a:prstGeom prst="rect">
            <a:avLst/>
          </a:prstGeom>
          <a:blipFill>
            <a:blip r:embed="rId4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0" cstate="print"/>
          <a:stretch>
            <a:fillRect/>
          </a:stretch>
        </p:blipFill>
        <p:spPr>
          <a:xfrm>
            <a:off x="3733800" y="533400"/>
            <a:ext cx="304800" cy="304800"/>
          </a:xfrm>
          <a:prstGeom prst="rect">
            <a:avLst/>
          </a:prstGeom>
        </p:spPr>
      </p:pic>
      <p:pic>
        <p:nvPicPr>
          <p:cNvPr id="50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50" cstate="print"/>
          <a:stretch>
            <a:fillRect/>
          </a:stretch>
        </p:blipFill>
        <p:spPr>
          <a:xfrm>
            <a:off x="5029200" y="1219200"/>
            <a:ext cx="304800" cy="304800"/>
          </a:xfrm>
          <a:prstGeom prst="rect">
            <a:avLst/>
          </a:prstGeom>
        </p:spPr>
      </p:pic>
      <p:pic>
        <p:nvPicPr>
          <p:cNvPr id="51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50" cstate="print"/>
          <a:stretch>
            <a:fillRect/>
          </a:stretch>
        </p:blipFill>
        <p:spPr>
          <a:xfrm>
            <a:off x="5715000" y="1828800"/>
            <a:ext cx="304800" cy="304800"/>
          </a:xfrm>
          <a:prstGeom prst="rect">
            <a:avLst/>
          </a:prstGeom>
        </p:spPr>
      </p:pic>
      <p:pic>
        <p:nvPicPr>
          <p:cNvPr id="52" name="Recorded Soun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50" cstate="print"/>
          <a:stretch>
            <a:fillRect/>
          </a:stretch>
        </p:blipFill>
        <p:spPr>
          <a:xfrm>
            <a:off x="6248400" y="2362200"/>
            <a:ext cx="304800" cy="304800"/>
          </a:xfrm>
          <a:prstGeom prst="rect">
            <a:avLst/>
          </a:prstGeom>
        </p:spPr>
      </p:pic>
      <p:pic>
        <p:nvPicPr>
          <p:cNvPr id="53" name="Recorded Sound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51" cstate="print"/>
          <a:stretch>
            <a:fillRect/>
          </a:stretch>
        </p:blipFill>
        <p:spPr>
          <a:xfrm>
            <a:off x="6858000" y="2971800"/>
            <a:ext cx="304800" cy="304800"/>
          </a:xfrm>
          <a:prstGeom prst="rect">
            <a:avLst/>
          </a:prstGeom>
        </p:spPr>
      </p:pic>
      <p:pic>
        <p:nvPicPr>
          <p:cNvPr id="54" name="Recorded Sound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52" cstate="print"/>
          <a:stretch>
            <a:fillRect/>
          </a:stretch>
        </p:blipFill>
        <p:spPr>
          <a:xfrm>
            <a:off x="8458200" y="3733800"/>
            <a:ext cx="304800" cy="304800"/>
          </a:xfrm>
          <a:prstGeom prst="rect">
            <a:avLst/>
          </a:prstGeom>
        </p:spPr>
      </p:pic>
      <p:pic>
        <p:nvPicPr>
          <p:cNvPr id="55" name="Recorded Sound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50" cstate="print"/>
          <a:stretch>
            <a:fillRect/>
          </a:stretch>
        </p:blipFill>
        <p:spPr>
          <a:xfrm>
            <a:off x="4495800" y="3962400"/>
            <a:ext cx="304800" cy="304800"/>
          </a:xfrm>
          <a:prstGeom prst="rect">
            <a:avLst/>
          </a:prstGeom>
        </p:spPr>
      </p:pic>
      <p:pic>
        <p:nvPicPr>
          <p:cNvPr id="56" name="Recorded Sound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50" cstate="print"/>
          <a:stretch>
            <a:fillRect/>
          </a:stretch>
        </p:blipFill>
        <p:spPr>
          <a:xfrm>
            <a:off x="4724400" y="4724400"/>
            <a:ext cx="304800" cy="304800"/>
          </a:xfrm>
          <a:prstGeom prst="rect">
            <a:avLst/>
          </a:prstGeom>
        </p:spPr>
      </p:pic>
      <p:pic>
        <p:nvPicPr>
          <p:cNvPr id="57" name="Recorded Sound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50" cstate="print"/>
          <a:stretch>
            <a:fillRect/>
          </a:stretch>
        </p:blipFill>
        <p:spPr>
          <a:xfrm>
            <a:off x="6172200" y="5105400"/>
            <a:ext cx="304800" cy="304800"/>
          </a:xfrm>
          <a:prstGeom prst="rect">
            <a:avLst/>
          </a:prstGeom>
        </p:spPr>
      </p:pic>
      <p:pic>
        <p:nvPicPr>
          <p:cNvPr id="58" name="Recorded Sound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50" cstate="print"/>
          <a:stretch>
            <a:fillRect/>
          </a:stretch>
        </p:blipFill>
        <p:spPr>
          <a:xfrm>
            <a:off x="7848600" y="5715000"/>
            <a:ext cx="304800" cy="304800"/>
          </a:xfrm>
          <a:prstGeom prst="rect">
            <a:avLst/>
          </a:prstGeom>
        </p:spPr>
      </p:pic>
      <p:pic>
        <p:nvPicPr>
          <p:cNvPr id="59" name="Recorded Sound">
            <a:hlinkClick r:id="" action="ppaction://media"/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50" cstate="print"/>
          <a:stretch>
            <a:fillRect/>
          </a:stretch>
        </p:blipFill>
        <p:spPr>
          <a:xfrm>
            <a:off x="9372600" y="6477000"/>
            <a:ext cx="304800" cy="304800"/>
          </a:xfrm>
          <a:prstGeom prst="rect">
            <a:avLst/>
          </a:prstGeom>
        </p:spPr>
      </p:pic>
      <p:pic>
        <p:nvPicPr>
          <p:cNvPr id="60" name="Recorded Sound">
            <a:hlinkClick r:id="" action="ppaction://media"/>
          </p:cNvPr>
          <p:cNvPicPr>
            <a:picLocks noChangeAspect="1"/>
          </p:cNvPicPr>
          <p:nvPr>
            <a:audioFile r:link="rId24"/>
            <p:extLst>
              <p:ext uri="{DAA4B4D4-6D71-4841-9C94-3DE7FCFB9230}">
                <p14:media xmlns:p14="http://schemas.microsoft.com/office/powerpoint/2010/main" r:embed="rId23"/>
              </p:ext>
            </p:extLst>
          </p:nvPr>
        </p:nvPicPr>
        <p:blipFill>
          <a:blip r:embed="rId50" cstate="print"/>
          <a:stretch>
            <a:fillRect/>
          </a:stretch>
        </p:blipFill>
        <p:spPr>
          <a:xfrm>
            <a:off x="5867400" y="708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70" fill="hold"/>
                                        <p:tgtEl>
                                          <p:spTgt spid="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9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320" fill="hold"/>
                                        <p:tgtEl>
                                          <p:spTgt spid="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080" fill="hold"/>
                                        <p:tgtEl>
                                          <p:spTgt spid="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930" fill="hold"/>
                                        <p:tgtEl>
                                          <p:spTgt spid="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2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311" fill="hold"/>
                                        <p:tgtEl>
                                          <p:spTgt spid="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2040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341" fill="hold"/>
                                        <p:tgtEl>
                                          <p:spTgt spid="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5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1981" fill="hold"/>
                                        <p:tgtEl>
                                          <p:spTgt spid="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6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2301" fill="hold"/>
                                        <p:tgtEl>
                                          <p:spTgt spid="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audio>
              <p:cMediaNode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7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2610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audio>
              <p:cMediaNode>
                <p:cTn id="6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2490" fill="hold"/>
                                        <p:tgtEl>
                                          <p:spTgt spid="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audio>
              <p:cMediaNode>
                <p:cTn id="6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9"/>
                </p:tgtEl>
              </p:cMediaNode>
            </p:audio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2381" fill="hold"/>
                                        <p:tgtEl>
                                          <p:spTgt spid="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audio>
              <p:cMediaNode>
                <p:cTn id="7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0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76672" y="2172410"/>
          <a:ext cx="9505060" cy="4565651"/>
        </p:xfrm>
        <a:graphic>
          <a:graphicData uri="http://schemas.openxmlformats.org/drawingml/2006/table">
            <a:tbl>
              <a:tblPr/>
              <a:tblGrid>
                <a:gridCol w="23762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62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2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62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3981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Annwyd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cold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Anghygoel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amazing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Bendigedig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/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Fendigedig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brilliant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Bochdew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hamster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Boeth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(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yn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boeth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) - hot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Bore ‘ma – this morning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Bresych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cabbage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Brwsio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dannedd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brushing teeth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Bwrw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eira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snowing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Bwrw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glaw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raining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Bys – finger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Caerdydd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/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yng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Nghaerdydd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Cardiff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Cath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cat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Carafan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caravan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Cegin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/ y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gegin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kitchen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Ci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dog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Cyffrous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exciting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Chwarae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play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Chwarae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hoci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play hockey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62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Da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iawn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/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yn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dda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iawn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very good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Darllen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reading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Dawnsio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 - dancing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Deuddeg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/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ddeuddeg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twenty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Diflas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/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ddiflas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miserable, boring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Dydd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Gwener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Friday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Enwog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-famous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53753"/>
            <a:ext cx="205819" cy="410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101882" tIns="50941" rIns="101882" bIns="50941" numCol="1" anchor="ctr" anchorCtr="0" compatLnSpc="1">
            <a:prstTxWarp prst="textNoShape">
              <a:avLst/>
            </a:prstTxWarp>
            <a:spAutoFit/>
          </a:bodyPr>
          <a:lstStyle/>
          <a:p>
            <a:pPr defTabSz="1018824" fontAlgn="base">
              <a:spcBef>
                <a:spcPct val="0"/>
              </a:spcBef>
              <a:spcAft>
                <a:spcPct val="0"/>
              </a:spcAft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81639" y="540229"/>
            <a:ext cx="6495122" cy="1333983"/>
          </a:xfrm>
          <a:prstGeom prst="rect">
            <a:avLst/>
          </a:prstGeom>
          <a:solidFill>
            <a:srgbClr val="FFFF00">
              <a:alpha val="50000"/>
            </a:srgbClr>
          </a:solidFill>
          <a:ln w="38100">
            <a:solidFill>
              <a:srgbClr val="FF0000"/>
            </a:solidFill>
          </a:ln>
        </p:spPr>
        <p:txBody>
          <a:bodyPr wrap="square" lIns="101882" tIns="50941" rIns="101882" bIns="50941" rtlCol="0">
            <a:spAutoFit/>
          </a:bodyPr>
          <a:lstStyle/>
          <a:p>
            <a:pPr algn="ctr"/>
            <a:r>
              <a:rPr lang="en-GB" sz="4000" b="1" dirty="0" err="1">
                <a:solidFill>
                  <a:srgbClr val="FF0000"/>
                </a:solidFill>
              </a:rPr>
              <a:t>Geirfa’r</a:t>
            </a:r>
            <a:r>
              <a:rPr lang="en-GB" sz="4000" b="1" dirty="0">
                <a:solidFill>
                  <a:srgbClr val="FF0000"/>
                </a:solidFill>
              </a:rPr>
              <a:t> </a:t>
            </a:r>
            <a:r>
              <a:rPr lang="en-GB" sz="4000" b="1" dirty="0" err="1">
                <a:solidFill>
                  <a:srgbClr val="FF0000"/>
                </a:solidFill>
              </a:rPr>
              <a:t>Continiwm</a:t>
            </a:r>
            <a:r>
              <a:rPr lang="en-GB" sz="4000" b="1" dirty="0">
                <a:solidFill>
                  <a:srgbClr val="FF0000"/>
                </a:solidFill>
              </a:rPr>
              <a:t> Continuum Glossary </a:t>
            </a:r>
          </a:p>
        </p:txBody>
      </p:sp>
      <p:sp>
        <p:nvSpPr>
          <p:cNvPr id="11" name="object 137"/>
          <p:cNvSpPr>
            <a:spLocks noChangeAspect="1"/>
          </p:cNvSpPr>
          <p:nvPr/>
        </p:nvSpPr>
        <p:spPr>
          <a:xfrm>
            <a:off x="355881" y="703447"/>
            <a:ext cx="1331376" cy="104228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37"/>
          <p:cNvSpPr>
            <a:spLocks noChangeAspect="1"/>
          </p:cNvSpPr>
          <p:nvPr/>
        </p:nvSpPr>
        <p:spPr>
          <a:xfrm>
            <a:off x="8435179" y="703447"/>
            <a:ext cx="1331376" cy="104228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1981200" y="36576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057400" y="57150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343400" y="36576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781800" y="57150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705600" y="36576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</a:t>
            </a:r>
          </a:p>
        </p:txBody>
      </p:sp>
      <p:sp>
        <p:nvSpPr>
          <p:cNvPr id="19" name="Rectangle 18"/>
          <p:cNvSpPr/>
          <p:nvPr/>
        </p:nvSpPr>
        <p:spPr>
          <a:xfrm>
            <a:off x="9068850" y="3559764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en-US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144000" y="56388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</a:t>
            </a:r>
          </a:p>
        </p:txBody>
      </p:sp>
      <p:sp>
        <p:nvSpPr>
          <p:cNvPr id="21" name="Rectangle 20"/>
          <p:cNvSpPr/>
          <p:nvPr/>
        </p:nvSpPr>
        <p:spPr>
          <a:xfrm>
            <a:off x="8686800" y="3657600"/>
            <a:ext cx="1061162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Ch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886200" y="5638800"/>
            <a:ext cx="1219580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Dd</a:t>
            </a:r>
            <a:endParaRPr lang="en-US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76672" y="295401"/>
          <a:ext cx="9505060" cy="6998983"/>
        </p:xfrm>
        <a:graphic>
          <a:graphicData uri="http://schemas.openxmlformats.org/drawingml/2006/table">
            <a:tbl>
              <a:tblPr/>
              <a:tblGrid>
                <a:gridCol w="23762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62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2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62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6161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Ffwrn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oven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Glanhau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clean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Gweld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/ weld – see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Gwely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bed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Gweithio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work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Gwyliau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hoildays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Gwylio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watch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Gwylio’r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teledu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watch television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Gwych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/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yn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wych – great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Gymnasteg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gymnastics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O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gwbl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at all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Hapus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happy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Heulog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sunny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Hoci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hockey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Hufen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iâ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ice cream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Hwyl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fun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5260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Lolfa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Living room/ lounge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Lolipop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lollypop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Losin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sweets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Lliwgar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colourful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Llyfrau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books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6161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Marchogaeth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horseriding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Melys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/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yn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felys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tasty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Neidio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jump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Nofio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swim, swimming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Neithiwr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last night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O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gwbl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at all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Oren - orange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Parc – park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Pêl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droed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football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Pêl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rwyd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netball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Pen–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blwydd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birthday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Pensil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pencil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Poeth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hot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Pren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mesur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ruler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Prynhawn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‘ma – this afternoon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Pump - five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Pysgodyn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fish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8839200" y="3581400"/>
            <a:ext cx="981954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Ll</a:t>
            </a:r>
            <a:endParaRPr lang="en-US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781800" y="62484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</a:t>
            </a:r>
          </a:p>
        </p:txBody>
      </p:sp>
      <p:sp>
        <p:nvSpPr>
          <p:cNvPr id="5" name="Rectangle 4"/>
          <p:cNvSpPr/>
          <p:nvPr/>
        </p:nvSpPr>
        <p:spPr>
          <a:xfrm>
            <a:off x="9144000" y="62484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</a:p>
        </p:txBody>
      </p:sp>
      <p:sp>
        <p:nvSpPr>
          <p:cNvPr id="6" name="Rectangle 5"/>
          <p:cNvSpPr/>
          <p:nvPr/>
        </p:nvSpPr>
        <p:spPr>
          <a:xfrm>
            <a:off x="4419600" y="62484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</a:t>
            </a:r>
          </a:p>
        </p:txBody>
      </p:sp>
      <p:sp>
        <p:nvSpPr>
          <p:cNvPr id="7" name="Rectangle 6"/>
          <p:cNvSpPr/>
          <p:nvPr/>
        </p:nvSpPr>
        <p:spPr>
          <a:xfrm>
            <a:off x="1600200" y="1981200"/>
            <a:ext cx="1061162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Ff</a:t>
            </a:r>
          </a:p>
        </p:txBody>
      </p:sp>
      <p:sp>
        <p:nvSpPr>
          <p:cNvPr id="8" name="Rectangle 7"/>
          <p:cNvSpPr/>
          <p:nvPr/>
        </p:nvSpPr>
        <p:spPr>
          <a:xfrm>
            <a:off x="4343400" y="20574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</a:t>
            </a:r>
          </a:p>
        </p:txBody>
      </p:sp>
      <p:sp>
        <p:nvSpPr>
          <p:cNvPr id="9" name="Rectangle 8"/>
          <p:cNvSpPr/>
          <p:nvPr/>
        </p:nvSpPr>
        <p:spPr>
          <a:xfrm>
            <a:off x="6781800" y="35814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</a:t>
            </a:r>
          </a:p>
        </p:txBody>
      </p:sp>
      <p:sp>
        <p:nvSpPr>
          <p:cNvPr id="10" name="Rectangle 9"/>
          <p:cNvSpPr/>
          <p:nvPr/>
        </p:nvSpPr>
        <p:spPr>
          <a:xfrm>
            <a:off x="9144000" y="19812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324600" y="1981200"/>
            <a:ext cx="1140371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Ng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343400" y="35814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981200" y="35814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981200" y="62484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76672" y="621838"/>
          <a:ext cx="9505060" cy="6391910"/>
        </p:xfrm>
        <a:graphic>
          <a:graphicData uri="http://schemas.openxmlformats.org/drawingml/2006/table">
            <a:tbl>
              <a:tblPr/>
              <a:tblGrid>
                <a:gridCol w="23762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62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2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62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33399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Rygbi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rugby 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Rhedeg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run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Sglodion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chips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Siocled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chocolate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Siop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shop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Swnllyd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noisy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834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Tacsi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taxi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Teulu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/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fy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nheulu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family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Traeth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beach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Trên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train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Tri /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i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dri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three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Tŵr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Eiffel – Eiffel Tower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Tŷ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house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Tŷ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ar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wahan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detached house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Tŷ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pâr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semi detached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Tŷ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teras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terraced house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Un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ar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ddeg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eleven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Wedi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blino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tired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7441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Ystafell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/ ‘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stafell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room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Ystafell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wely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/ ‘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stafell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wely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bedroom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Ystafell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ymolchi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/ ‘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stafell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ymolchi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bathroom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1524000" y="990600"/>
            <a:ext cx="1140371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Ph</a:t>
            </a:r>
          </a:p>
        </p:txBody>
      </p:sp>
      <p:sp>
        <p:nvSpPr>
          <p:cNvPr id="5" name="Rectangle 4"/>
          <p:cNvSpPr/>
          <p:nvPr/>
        </p:nvSpPr>
        <p:spPr>
          <a:xfrm>
            <a:off x="2057400" y="41148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</a:t>
            </a:r>
          </a:p>
        </p:txBody>
      </p:sp>
      <p:sp>
        <p:nvSpPr>
          <p:cNvPr id="6" name="Rectangle 5"/>
          <p:cNvSpPr/>
          <p:nvPr/>
        </p:nvSpPr>
        <p:spPr>
          <a:xfrm>
            <a:off x="4395530" y="948273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</a:t>
            </a:r>
          </a:p>
        </p:txBody>
      </p:sp>
      <p:sp>
        <p:nvSpPr>
          <p:cNvPr id="7" name="Rectangle 6"/>
          <p:cNvSpPr/>
          <p:nvPr/>
        </p:nvSpPr>
        <p:spPr>
          <a:xfrm>
            <a:off x="3810000" y="4114800"/>
            <a:ext cx="1298789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</a:t>
            </a:r>
            <a:endParaRPr lang="en-US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375750" y="948273"/>
            <a:ext cx="1061162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Rh</a:t>
            </a:r>
            <a:endParaRPr lang="en-US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781800" y="41148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</a:t>
            </a:r>
          </a:p>
        </p:txBody>
      </p:sp>
      <p:sp>
        <p:nvSpPr>
          <p:cNvPr id="10" name="Rectangle 9"/>
          <p:cNvSpPr/>
          <p:nvPr/>
        </p:nvSpPr>
        <p:spPr>
          <a:xfrm>
            <a:off x="9148058" y="948273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9144000" y="41148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057400" y="59436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C5A0046315A294D86D62B1D6BF83F95" ma:contentTypeVersion="5" ma:contentTypeDescription="Create a new document." ma:contentTypeScope="" ma:versionID="ebd6116885e7a9b4a39de78cfc3e5429">
  <xsd:schema xmlns:xsd="http://www.w3.org/2001/XMLSchema" xmlns:xs="http://www.w3.org/2001/XMLSchema" xmlns:p="http://schemas.microsoft.com/office/2006/metadata/properties" xmlns:ns2="35d2a652-3141-4aab-a04c-46aee61acba3" xmlns:ns3="d6a4d32e-e50d-491b-9c17-32e9d8d81635" targetNamespace="http://schemas.microsoft.com/office/2006/metadata/properties" ma:root="true" ma:fieldsID="3163bbd59b894faac5c3ce525a0b58ce" ns2:_="" ns3:_="">
    <xsd:import namespace="35d2a652-3141-4aab-a04c-46aee61acba3"/>
    <xsd:import namespace="d6a4d32e-e50d-491b-9c17-32e9d8d8163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d2a652-3141-4aab-a04c-46aee61acba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a4d32e-e50d-491b-9c17-32e9d8d81635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9057B15-05A6-43BC-B57E-0CDDDE01EC5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F235B0B-0DE2-4874-92D6-C3B5ABA14CD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5d2a652-3141-4aab-a04c-46aee61acba3"/>
    <ds:schemaRef ds:uri="d6a4d32e-e50d-491b-9c17-32e9d8d8163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87FD898-EA22-4852-A19E-C4E07C0E55DC}">
  <ds:schemaRefs>
    <ds:schemaRef ds:uri="http://purl.org/dc/elements/1.1/"/>
    <ds:schemaRef ds:uri="35d2a652-3141-4aab-a04c-46aee61acba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d6a4d32e-e50d-491b-9c17-32e9d8d81635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902</TotalTime>
  <Words>3104</Words>
  <Application>Microsoft Office PowerPoint</Application>
  <PresentationFormat>Custom</PresentationFormat>
  <Paragraphs>652</Paragraphs>
  <Slides>24</Slides>
  <Notes>0</Notes>
  <HiddenSlides>0</HiddenSlides>
  <MMClips>167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Arial</vt:lpstr>
      <vt:lpstr>Calibri</vt:lpstr>
      <vt:lpstr>Comic Sans MS</vt:lpstr>
      <vt:lpstr>Symbol</vt:lpstr>
      <vt:lpstr>Times New Roman</vt:lpstr>
      <vt:lpstr>Trebuchet MS</vt:lpstr>
      <vt:lpstr>Wingdings</vt:lpstr>
      <vt:lpstr>Office Theme</vt:lpstr>
      <vt:lpstr>PowerPoint Presentation</vt:lpstr>
      <vt:lpstr>Cydnabyddiaethau/ Acknowledgements</vt:lpstr>
      <vt:lpstr>Continuum of Welsh Language Patterns</vt:lpstr>
      <vt:lpstr>Continwwm Patrymau Iaith</vt:lpstr>
      <vt:lpstr>Year 3</vt:lpstr>
      <vt:lpstr>Year 3</vt:lpstr>
      <vt:lpstr>Year 3</vt:lpstr>
      <vt:lpstr>Year 3</vt:lpstr>
      <vt:lpstr>Year 4</vt:lpstr>
      <vt:lpstr>Year 4</vt:lpstr>
      <vt:lpstr>Year 4</vt:lpstr>
      <vt:lpstr>Year 4</vt:lpstr>
      <vt:lpstr>Year 4</vt:lpstr>
      <vt:lpstr>Year 4</vt:lpstr>
      <vt:lpstr>Year 5</vt:lpstr>
      <vt:lpstr>Year 5</vt:lpstr>
      <vt:lpstr>Year 6</vt:lpstr>
      <vt:lpstr>Year 6</vt:lpstr>
      <vt:lpstr>Year 6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Jones, Menna</dc:creator>
  <cp:lastModifiedBy>school</cp:lastModifiedBy>
  <cp:revision>131</cp:revision>
  <dcterms:created xsi:type="dcterms:W3CDTF">2018-11-08T09:15:48Z</dcterms:created>
  <dcterms:modified xsi:type="dcterms:W3CDTF">2021-02-17T18:20:59Z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2013-09-03T00:00:00Z</vt:filetime>
  </property>
  <property fmtid="{D5CDD505-2E9C-101B-9397-08002B2CF9AE}" pid="3" name="Creator">
    <vt:lpwstr>Acrobat PDFMaker 10.1 for Publisher</vt:lpwstr>
  </property>
  <property fmtid="{D5CDD505-2E9C-101B-9397-08002B2CF9AE}" pid="4" name="LastSaved">
    <vt:filetime>2018-11-08T00:00:00Z</vt:filetime>
  </property>
  <property fmtid="{D5CDD505-2E9C-101B-9397-08002B2CF9AE}" pid="5" name="ContentTypeId">
    <vt:lpwstr>0x010100FC5A0046315A294D86D62B1D6BF83F95</vt:lpwstr>
  </property>
</Properties>
</file>