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792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131840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Blwyddyn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2</a:t>
            </a:r>
            <a:r>
              <a:rPr lang="en-GB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987824" y="836712"/>
            <a:ext cx="1512168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ac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byw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36296" y="2780928"/>
            <a:ext cx="914400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725144"/>
            <a:ext cx="1080120" cy="122413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eisiau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a ...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491880" y="5085184"/>
            <a:ext cx="1296144" cy="84239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bwyta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a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5013176"/>
            <a:ext cx="1296144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gwisgo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732240" y="5013176"/>
            <a:ext cx="1368152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/ Nag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does dim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43608" y="2564904"/>
            <a:ext cx="1872208" cy="194421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6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8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ac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eisiau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Mae Sam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, does dim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6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699792" y="2348880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348880"/>
            <a:ext cx="432048" cy="410344"/>
          </a:xfrm>
          <a:prstGeom prst="star5">
            <a:avLst>
              <a:gd name="adj" fmla="val 2152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627784" y="4149080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99592" y="4149080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Pwy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72000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60232" y="1844824"/>
            <a:ext cx="1368152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Ble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rwyt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byw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6012160" y="2636912"/>
            <a:ext cx="1008112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Faint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588224" y="3861048"/>
            <a:ext cx="1512168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brawd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48064" y="3861048"/>
            <a:ext cx="1224136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wisgo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347864" y="3933056"/>
            <a:ext cx="144016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fwyta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152128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eisiau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556792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275856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5364088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7308304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876256" y="3212976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691680" y="5445224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427984" y="4509120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668344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228184" y="4509120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2" descr="CSC-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65384" y="6093296"/>
            <a:ext cx="1478616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" name="Picture 67" descr="C:\Users\daviee5\AppData\Local\Microsoft\Windows\Temporary Internet Files\Content.IE5\137MIUFX\MP900399510[1]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244408" y="2708920"/>
            <a:ext cx="899592" cy="1512168"/>
          </a:xfrm>
          <a:prstGeom prst="rect">
            <a:avLst/>
          </a:prstGeom>
          <a:noFill/>
        </p:spPr>
      </p:pic>
      <p:pic>
        <p:nvPicPr>
          <p:cNvPr id="1033" name="Picture 9" descr="C:\Users\daviee5\AppData\Local\Microsoft\Windows\Temporary Internet Files\Content.IE5\30UVLV2V\MP900442233[1]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244408" y="0"/>
            <a:ext cx="899592" cy="1340768"/>
          </a:xfrm>
          <a:prstGeom prst="rect">
            <a:avLst/>
          </a:prstGeom>
          <a:noFill/>
        </p:spPr>
      </p:pic>
      <p:pic>
        <p:nvPicPr>
          <p:cNvPr id="1038" name="Picture 14" descr="C:\Users\daviee5\AppData\Local\Microsoft\Windows\Temporary Internet Files\Content.IE5\EIMT1X4O\MP900427640[1]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79912" y="6093296"/>
            <a:ext cx="1872208" cy="764704"/>
          </a:xfrm>
          <a:prstGeom prst="rect">
            <a:avLst/>
          </a:prstGeom>
          <a:noFill/>
        </p:spPr>
      </p:pic>
      <p:pic>
        <p:nvPicPr>
          <p:cNvPr id="1040" name="Picture 16" descr="C:\Users\daviee5\AppData\Local\Microsoft\Windows\Temporary Internet Files\Content.IE5\30UVLV2V\MP900422283[1]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63888" y="0"/>
            <a:ext cx="2016224" cy="692696"/>
          </a:xfrm>
          <a:prstGeom prst="rect">
            <a:avLst/>
          </a:prstGeom>
          <a:noFill/>
        </p:spPr>
      </p:pic>
      <p:pic>
        <p:nvPicPr>
          <p:cNvPr id="1048" name="Picture 24" descr="C:\Users\daviee5\AppData\Local\Microsoft\Windows\Temporary Internet Files\Content.IE5\EIMT1X4O\MP900448546[1]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2564904"/>
            <a:ext cx="755576" cy="1484784"/>
          </a:xfrm>
          <a:prstGeom prst="rect">
            <a:avLst/>
          </a:prstGeom>
          <a:noFill/>
        </p:spPr>
      </p:pic>
      <p:pic>
        <p:nvPicPr>
          <p:cNvPr id="1059" name="Picture 35" descr="C:\Users\daviee5\AppData\Local\Microsoft\Windows\Temporary Internet Files\Content.IE5\30UVLV2V\MP900431119[1]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6093296"/>
            <a:ext cx="1763688" cy="764704"/>
          </a:xfrm>
          <a:prstGeom prst="rect">
            <a:avLst/>
          </a:prstGeom>
          <a:noFill/>
        </p:spPr>
      </p:pic>
      <p:pic>
        <p:nvPicPr>
          <p:cNvPr id="1062" name="Picture 38" descr="C:\Users\daviee5\AppData\Local\Microsoft\Windows\Temporary Internet Files\Content.IE5\137MIUFX\MP900442386[1]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1547664" cy="692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CDEF5D309968F47BA4283D5EF20CD5A" ma:contentTypeVersion="6" ma:contentTypeDescription="Create a new document." ma:contentTypeScope="" ma:versionID="210cd4caaab245b2ff1a191587430f49">
  <xsd:schema xmlns:xsd="http://www.w3.org/2001/XMLSchema" xmlns:xs="http://www.w3.org/2001/XMLSchema" xmlns:p="http://schemas.microsoft.com/office/2006/metadata/properties" xmlns:ns2="e4c5c589-3ad8-47a8-94e0-b262ce2b2c66" targetNamespace="http://schemas.microsoft.com/office/2006/metadata/properties" ma:root="true" ma:fieldsID="33a5ac1384ece44a5a426e87bcd2029d" ns2:_="">
    <xsd:import namespace="e4c5c589-3ad8-47a8-94e0-b262ce2b2c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c5c589-3ad8-47a8-94e0-b262ce2b2c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4DAA51F-337F-4E8D-BC93-5D9ED32992D5}"/>
</file>

<file path=customXml/itemProps2.xml><?xml version="1.0" encoding="utf-8"?>
<ds:datastoreItem xmlns:ds="http://schemas.openxmlformats.org/officeDocument/2006/customXml" ds:itemID="{22700CB7-787D-41D0-BD91-19A3A44A96F6}"/>
</file>

<file path=customXml/itemProps3.xml><?xml version="1.0" encoding="utf-8"?>
<ds:datastoreItem xmlns:ds="http://schemas.openxmlformats.org/officeDocument/2006/customXml" ds:itemID="{21BD7921-85E1-476E-8710-A2FEE55A8C86}"/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1194</TotalTime>
  <Words>153</Words>
  <Application>Microsoft Office PowerPoint</Application>
  <PresentationFormat>On-screen Show (4:3)</PresentationFormat>
  <Paragraphs>31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Module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daviee5</dc:creator>
  <cp:lastModifiedBy>Windows User</cp:lastModifiedBy>
  <cp:revision>54</cp:revision>
  <dcterms:created xsi:type="dcterms:W3CDTF">2013-08-31T15:45:17Z</dcterms:created>
  <dcterms:modified xsi:type="dcterms:W3CDTF">2016-11-22T10:38:48Z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0x0101006CDEF5D309968F47BA4283D5EF20CD5A</vt:lpwstr>
  </property>
</Properties>
</file>