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84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1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diolch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Nag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 ...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Pwy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car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coch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861048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sbectol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haul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Ble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jeli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76256" y="3212976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445224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668344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daviee5\AppData\Local\Microsoft\Windows\Temporary Internet Files\Content.IE5\Q3FF0LC0\MC900437099[1]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308304" y="-531440"/>
            <a:ext cx="1691680" cy="1656184"/>
          </a:xfrm>
          <a:prstGeom prst="rect">
            <a:avLst/>
          </a:prstGeom>
          <a:noFill/>
        </p:spPr>
      </p:pic>
      <p:pic>
        <p:nvPicPr>
          <p:cNvPr id="1027" name="Picture 3" descr="C:\Users\daviee5\AppData\Local\Microsoft\Windows\Temporary Internet Files\Content.IE5\VLPGA22F\MP900262219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44408" y="2564904"/>
            <a:ext cx="899592" cy="1656184"/>
          </a:xfrm>
          <a:prstGeom prst="rect">
            <a:avLst/>
          </a:prstGeom>
          <a:noFill/>
        </p:spPr>
      </p:pic>
      <p:pic>
        <p:nvPicPr>
          <p:cNvPr id="1028" name="Picture 4" descr="C:\Program Files (x86)\Microsoft Office\MEDIA\CAGCAT10\j0090386.wmf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47864" y="6093296"/>
            <a:ext cx="2285825" cy="764704"/>
          </a:xfrm>
          <a:prstGeom prst="rect">
            <a:avLst/>
          </a:prstGeom>
          <a:noFill/>
        </p:spPr>
      </p:pic>
      <p:pic>
        <p:nvPicPr>
          <p:cNvPr id="1029" name="Picture 5" descr="C:\Users\daviee5\AppData\Local\Microsoft\Windows\Temporary Internet Files\Content.IE5\30UVLV2V\MP900431190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5445224"/>
            <a:ext cx="755576" cy="1412776"/>
          </a:xfrm>
          <a:prstGeom prst="rect">
            <a:avLst/>
          </a:prstGeom>
          <a:noFill/>
        </p:spPr>
      </p:pic>
      <p:pic>
        <p:nvPicPr>
          <p:cNvPr id="1030" name="Picture 6" descr="C:\Users\daviee5\AppData\Local\Microsoft\Windows\Temporary Internet Files\Content.IE5\CWPSFPZ7\MP900422147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779912" y="0"/>
            <a:ext cx="1691680" cy="692695"/>
          </a:xfrm>
          <a:prstGeom prst="rect">
            <a:avLst/>
          </a:prstGeom>
          <a:noFill/>
        </p:spPr>
      </p:pic>
      <p:pic>
        <p:nvPicPr>
          <p:cNvPr id="1032" name="Picture 8" descr="C:\Users\daviee5\AppData\Local\Microsoft\Windows\Temporary Internet Files\Content.IE5\VLPGA22F\MP900431281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755575" cy="1484784"/>
          </a:xfrm>
          <a:prstGeom prst="rect">
            <a:avLst/>
          </a:prstGeom>
          <a:noFill/>
        </p:spPr>
      </p:pic>
      <p:pic>
        <p:nvPicPr>
          <p:cNvPr id="1035" name="Picture 11" descr="C:\Users\daviee5\AppData\Local\Microsoft\Windows\Temporary Internet Files\Content.IE5\CWPSFPZ7\MP900427947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2708920"/>
            <a:ext cx="755576" cy="1484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D4ADF7-8DCD-42A5-9D49-201BC0495E3C}"/>
</file>

<file path=customXml/itemProps2.xml><?xml version="1.0" encoding="utf-8"?>
<ds:datastoreItem xmlns:ds="http://schemas.openxmlformats.org/officeDocument/2006/customXml" ds:itemID="{3FB42345-1081-416F-9C60-9307E74DCDFA}"/>
</file>

<file path=customXml/itemProps3.xml><?xml version="1.0" encoding="utf-8"?>
<ds:datastoreItem xmlns:ds="http://schemas.openxmlformats.org/officeDocument/2006/customXml" ds:itemID="{E7AF4699-71C0-4947-80B3-F4A684387859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1180</TotalTime>
  <Words>116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52</cp:revision>
  <dcterms:created xsi:type="dcterms:W3CDTF">2013-08-31T15:45:17Z</dcterms:created>
  <dcterms:modified xsi:type="dcterms:W3CDTF">2016-11-22T10:38:22Z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